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08" y="60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8BD-7A56-4CEB-99B5-A4C188285DF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572-9E27-49BC-8628-65B09DD44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84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8BD-7A56-4CEB-99B5-A4C188285DF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572-9E27-49BC-8628-65B09DD44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13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8BD-7A56-4CEB-99B5-A4C188285DF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572-9E27-49BC-8628-65B09DD44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15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8BD-7A56-4CEB-99B5-A4C188285DF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572-9E27-49BC-8628-65B09DD44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17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8BD-7A56-4CEB-99B5-A4C188285DF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572-9E27-49BC-8628-65B09DD44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87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8BD-7A56-4CEB-99B5-A4C188285DF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572-9E27-49BC-8628-65B09DD44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35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8BD-7A56-4CEB-99B5-A4C188285DF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572-9E27-49BC-8628-65B09DD44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39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8BD-7A56-4CEB-99B5-A4C188285DF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572-9E27-49BC-8628-65B09DD44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90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8BD-7A56-4CEB-99B5-A4C188285DF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572-9E27-49BC-8628-65B09DD44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00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8BD-7A56-4CEB-99B5-A4C188285DF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572-9E27-49BC-8628-65B09DD44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8BD-7A56-4CEB-99B5-A4C188285DF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572-9E27-49BC-8628-65B09DD44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75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E98BD-7A56-4CEB-99B5-A4C188285DF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58572-9E27-49BC-8628-65B09DD44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31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1B21AC6-FC0A-4E6F-A167-7B0B79BB241C}"/>
              </a:ext>
            </a:extLst>
          </p:cNvPr>
          <p:cNvCxnSpPr>
            <a:cxnSpLocks/>
          </p:cNvCxnSpPr>
          <p:nvPr/>
        </p:nvCxnSpPr>
        <p:spPr>
          <a:xfrm>
            <a:off x="1149532" y="5741047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259DD8-84CE-48FE-8850-122D7103C5B2}"/>
              </a:ext>
            </a:extLst>
          </p:cNvPr>
          <p:cNvSpPr txBox="1"/>
          <p:nvPr/>
        </p:nvSpPr>
        <p:spPr>
          <a:xfrm>
            <a:off x="1027612" y="5749755"/>
            <a:ext cx="256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Assinatura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3DFB64-CDFC-41AC-A37D-5521233E29F3}"/>
              </a:ext>
            </a:extLst>
          </p:cNvPr>
          <p:cNvSpPr txBox="1"/>
          <p:nvPr/>
        </p:nvSpPr>
        <p:spPr>
          <a:xfrm>
            <a:off x="1027612" y="5941869"/>
            <a:ext cx="2560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latin typeface="+mj-lt"/>
              </a:rPr>
              <a:t>Cargo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F71CE02-8CBB-4DA3-8250-2ED50C7C805F}"/>
              </a:ext>
            </a:extLst>
          </p:cNvPr>
          <p:cNvCxnSpPr>
            <a:cxnSpLocks/>
          </p:cNvCxnSpPr>
          <p:nvPr/>
        </p:nvCxnSpPr>
        <p:spPr>
          <a:xfrm>
            <a:off x="3801292" y="5749756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D6930FA-CE6B-4104-8B39-3D691BC78AB0}"/>
              </a:ext>
            </a:extLst>
          </p:cNvPr>
          <p:cNvSpPr txBox="1"/>
          <p:nvPr/>
        </p:nvSpPr>
        <p:spPr>
          <a:xfrm>
            <a:off x="3679372" y="5758464"/>
            <a:ext cx="256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Assinatura 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7BD8DF3-98FC-44EF-9174-202FF9D84704}"/>
              </a:ext>
            </a:extLst>
          </p:cNvPr>
          <p:cNvSpPr txBox="1"/>
          <p:nvPr/>
        </p:nvSpPr>
        <p:spPr>
          <a:xfrm>
            <a:off x="3679372" y="5950578"/>
            <a:ext cx="2560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latin typeface="+mj-lt"/>
              </a:rPr>
              <a:t>Cargo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38D086A-52EE-4539-A7FC-800DF4B4D99B}"/>
              </a:ext>
            </a:extLst>
          </p:cNvPr>
          <p:cNvCxnSpPr>
            <a:cxnSpLocks/>
          </p:cNvCxnSpPr>
          <p:nvPr/>
        </p:nvCxnSpPr>
        <p:spPr>
          <a:xfrm>
            <a:off x="6453052" y="5749756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A4A254-1FA5-4914-92A0-363D8BC9A28A}"/>
              </a:ext>
            </a:extLst>
          </p:cNvPr>
          <p:cNvSpPr txBox="1"/>
          <p:nvPr/>
        </p:nvSpPr>
        <p:spPr>
          <a:xfrm>
            <a:off x="6331132" y="5758464"/>
            <a:ext cx="256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Assinatura 3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05D0E0A-026F-44F6-9538-91D8E8AC3832}"/>
              </a:ext>
            </a:extLst>
          </p:cNvPr>
          <p:cNvSpPr txBox="1"/>
          <p:nvPr/>
        </p:nvSpPr>
        <p:spPr>
          <a:xfrm>
            <a:off x="6331132" y="5950578"/>
            <a:ext cx="2560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latin typeface="+mj-lt"/>
              </a:rPr>
              <a:t>Cargo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745635F-C3AE-49FA-9E08-DC530B980E26}"/>
              </a:ext>
            </a:extLst>
          </p:cNvPr>
          <p:cNvSpPr txBox="1"/>
          <p:nvPr/>
        </p:nvSpPr>
        <p:spPr>
          <a:xfrm>
            <a:off x="1027612" y="3281797"/>
            <a:ext cx="7863840" cy="157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aseline="30000" dirty="0" err="1"/>
              <a:t>Vitias</a:t>
            </a:r>
            <a:r>
              <a:rPr lang="pt-BR" baseline="30000" dirty="0"/>
              <a:t> nos </a:t>
            </a:r>
            <a:r>
              <a:rPr lang="pt-BR" baseline="30000" dirty="0" err="1"/>
              <a:t>pe</a:t>
            </a:r>
            <a:r>
              <a:rPr lang="pt-BR" baseline="30000" dirty="0"/>
              <a:t> vendam, </a:t>
            </a:r>
            <a:r>
              <a:rPr lang="pt-BR" baseline="30000" dirty="0" err="1"/>
              <a:t>nulluptat</a:t>
            </a:r>
            <a:r>
              <a:rPr lang="pt-BR" baseline="30000" dirty="0"/>
              <a:t> </a:t>
            </a:r>
            <a:r>
              <a:rPr lang="pt-BR" baseline="30000" dirty="0" err="1"/>
              <a:t>odia</a:t>
            </a:r>
            <a:r>
              <a:rPr lang="pt-BR" baseline="30000" dirty="0"/>
              <a:t> cum </a:t>
            </a:r>
            <a:r>
              <a:rPr lang="pt-BR" baseline="30000" dirty="0" err="1"/>
              <a:t>volorit</a:t>
            </a:r>
            <a:r>
              <a:rPr lang="pt-BR" baseline="30000" dirty="0"/>
              <a:t> </a:t>
            </a:r>
            <a:r>
              <a:rPr lang="pt-BR" baseline="30000" dirty="0" err="1"/>
              <a:t>aernam</a:t>
            </a:r>
            <a:r>
              <a:rPr lang="pt-BR" baseline="30000" dirty="0"/>
              <a:t> </a:t>
            </a:r>
            <a:r>
              <a:rPr lang="pt-BR" baseline="30000" dirty="0" err="1"/>
              <a:t>qui</a:t>
            </a:r>
            <a:r>
              <a:rPr lang="pt-BR" baseline="30000" dirty="0"/>
              <a:t> </a:t>
            </a:r>
            <a:r>
              <a:rPr lang="pt-BR" baseline="30000" dirty="0" err="1"/>
              <a:t>odi</a:t>
            </a:r>
            <a:r>
              <a:rPr lang="pt-BR" baseline="30000" dirty="0"/>
              <a:t> </a:t>
            </a:r>
            <a:r>
              <a:rPr lang="pt-BR" baseline="30000" dirty="0" err="1"/>
              <a:t>restrum</a:t>
            </a:r>
            <a:r>
              <a:rPr lang="pt-BR" baseline="30000" dirty="0"/>
              <a:t> que </a:t>
            </a:r>
            <a:r>
              <a:rPr lang="pt-BR" baseline="30000" dirty="0" err="1"/>
              <a:t>od</a:t>
            </a:r>
            <a:r>
              <a:rPr lang="pt-BR" baseline="30000" dirty="0"/>
              <a:t> </a:t>
            </a:r>
            <a:r>
              <a:rPr lang="pt-BR" baseline="30000" dirty="0" err="1"/>
              <a:t>molest</a:t>
            </a:r>
            <a:r>
              <a:rPr lang="pt-BR" baseline="30000" dirty="0"/>
              <a:t> </a:t>
            </a:r>
            <a:r>
              <a:rPr lang="pt-BR" baseline="30000" dirty="0" err="1"/>
              <a:t>volorro</a:t>
            </a:r>
            <a:r>
              <a:rPr lang="pt-BR" baseline="30000" dirty="0"/>
              <a:t> cus </a:t>
            </a:r>
            <a:r>
              <a:rPr lang="pt-BR" baseline="30000" dirty="0" err="1"/>
              <a:t>dolest</a:t>
            </a:r>
            <a:r>
              <a:rPr lang="pt-BR" baseline="30000" dirty="0"/>
              <a:t> </a:t>
            </a:r>
            <a:r>
              <a:rPr lang="pt-BR" baseline="30000" dirty="0" err="1"/>
              <a:t>aditios</a:t>
            </a:r>
            <a:r>
              <a:rPr lang="pt-BR" baseline="30000" dirty="0"/>
              <a:t> </a:t>
            </a:r>
            <a:r>
              <a:rPr lang="pt-BR" baseline="30000" dirty="0" err="1"/>
              <a:t>dolessectem</a:t>
            </a:r>
            <a:r>
              <a:rPr lang="pt-BR" baseline="30000" dirty="0"/>
              <a:t> </a:t>
            </a:r>
            <a:r>
              <a:rPr lang="pt-BR" baseline="30000" dirty="0" err="1"/>
              <a:t>rerrumquam</a:t>
            </a:r>
            <a:r>
              <a:rPr lang="pt-BR" baseline="30000" dirty="0"/>
              <a:t>, sunt </a:t>
            </a:r>
            <a:r>
              <a:rPr lang="pt-BR" baseline="30000" dirty="0" err="1"/>
              <a:t>volessimaion</a:t>
            </a:r>
            <a:r>
              <a:rPr lang="pt-BR" baseline="30000" dirty="0"/>
              <a:t> ne </a:t>
            </a:r>
            <a:r>
              <a:rPr lang="pt-BR" baseline="30000" dirty="0" err="1"/>
              <a:t>eum</a:t>
            </a:r>
            <a:r>
              <a:rPr lang="pt-BR" baseline="30000" dirty="0"/>
              <a:t> as </a:t>
            </a:r>
            <a:r>
              <a:rPr lang="pt-BR" baseline="30000" dirty="0" err="1"/>
              <a:t>sit</a:t>
            </a:r>
            <a:r>
              <a:rPr lang="pt-BR" baseline="30000" dirty="0"/>
              <a:t> </a:t>
            </a:r>
            <a:r>
              <a:rPr lang="pt-BR" baseline="30000" dirty="0" err="1"/>
              <a:t>la</a:t>
            </a:r>
            <a:r>
              <a:rPr lang="pt-BR" baseline="30000" dirty="0"/>
              <a:t> </a:t>
            </a:r>
            <a:r>
              <a:rPr lang="pt-BR" baseline="30000" dirty="0" err="1"/>
              <a:t>ab</a:t>
            </a:r>
            <a:r>
              <a:rPr lang="pt-BR" baseline="30000" dirty="0"/>
              <a:t> </a:t>
            </a:r>
            <a:r>
              <a:rPr lang="pt-BR" baseline="30000" dirty="0" err="1"/>
              <a:t>imenimu</a:t>
            </a:r>
            <a:r>
              <a:rPr lang="pt-BR" baseline="30000" dirty="0"/>
              <a:t> </a:t>
            </a:r>
            <a:r>
              <a:rPr lang="pt-BR" baseline="30000" dirty="0" err="1"/>
              <a:t>scipit</a:t>
            </a:r>
            <a:r>
              <a:rPr lang="pt-BR" baseline="30000" dirty="0"/>
              <a:t> </a:t>
            </a:r>
            <a:r>
              <a:rPr lang="pt-BR" baseline="30000" dirty="0" err="1"/>
              <a:t>qui</a:t>
            </a:r>
            <a:r>
              <a:rPr lang="pt-BR" baseline="30000" dirty="0"/>
              <a:t> </a:t>
            </a:r>
            <a:r>
              <a:rPr lang="pt-BR" baseline="30000" dirty="0" err="1"/>
              <a:t>doluptur</a:t>
            </a:r>
            <a:r>
              <a:rPr lang="pt-BR" baseline="30000" dirty="0"/>
              <a:t> </a:t>
            </a:r>
            <a:r>
              <a:rPr lang="pt-BR" baseline="30000" dirty="0" err="1"/>
              <a:t>arios</a:t>
            </a:r>
            <a:r>
              <a:rPr lang="pt-BR" baseline="30000" dirty="0"/>
              <a:t> </a:t>
            </a:r>
            <a:r>
              <a:rPr lang="pt-BR" baseline="30000" dirty="0" err="1"/>
              <a:t>alit</a:t>
            </a:r>
            <a:r>
              <a:rPr lang="pt-BR" baseline="30000" dirty="0"/>
              <a:t>, cone </a:t>
            </a:r>
            <a:r>
              <a:rPr lang="pt-BR" baseline="30000" dirty="0" err="1"/>
              <a:t>prat</a:t>
            </a:r>
            <a:r>
              <a:rPr lang="pt-BR" baseline="300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pt-BR" baseline="30000" dirty="0" err="1"/>
              <a:t>Ugite</a:t>
            </a:r>
            <a:r>
              <a:rPr lang="pt-BR" baseline="30000" dirty="0"/>
              <a:t> </a:t>
            </a:r>
            <a:r>
              <a:rPr lang="pt-BR" baseline="30000" dirty="0" err="1"/>
              <a:t>sit</a:t>
            </a:r>
            <a:r>
              <a:rPr lang="pt-BR" baseline="30000" dirty="0"/>
              <a:t>, </a:t>
            </a:r>
            <a:r>
              <a:rPr lang="pt-BR" baseline="30000" dirty="0" err="1"/>
              <a:t>qui</a:t>
            </a:r>
            <a:r>
              <a:rPr lang="pt-BR" baseline="30000" dirty="0"/>
              <a:t> sum </a:t>
            </a:r>
            <a:r>
              <a:rPr lang="pt-BR" baseline="30000" dirty="0" err="1"/>
              <a:t>rereium</a:t>
            </a:r>
            <a:r>
              <a:rPr lang="pt-BR" baseline="30000" dirty="0"/>
              <a:t> </a:t>
            </a:r>
            <a:r>
              <a:rPr lang="pt-BR" baseline="30000" dirty="0" err="1"/>
              <a:t>ea</a:t>
            </a:r>
            <a:r>
              <a:rPr lang="pt-BR" baseline="30000" dirty="0"/>
              <a:t> que </a:t>
            </a:r>
            <a:r>
              <a:rPr lang="pt-BR" baseline="30000" dirty="0" err="1"/>
              <a:t>nonsequidit</a:t>
            </a:r>
            <a:r>
              <a:rPr lang="pt-BR" baseline="30000" dirty="0"/>
              <a:t>, </a:t>
            </a:r>
            <a:r>
              <a:rPr lang="pt-BR" baseline="30000" dirty="0" err="1"/>
              <a:t>etur</a:t>
            </a:r>
            <a:r>
              <a:rPr lang="pt-BR" baseline="30000" dirty="0"/>
              <a:t>, </a:t>
            </a:r>
            <a:r>
              <a:rPr lang="pt-BR" baseline="30000" dirty="0" err="1"/>
              <a:t>nossimporem</a:t>
            </a:r>
            <a:r>
              <a:rPr lang="pt-BR" baseline="30000" dirty="0"/>
              <a:t> </a:t>
            </a:r>
            <a:r>
              <a:rPr lang="pt-BR" baseline="30000" dirty="0" err="1"/>
              <a:t>venihic</a:t>
            </a:r>
            <a:r>
              <a:rPr lang="pt-BR" baseline="30000" dirty="0"/>
              <a:t> </a:t>
            </a:r>
            <a:r>
              <a:rPr lang="pt-BR" baseline="30000" dirty="0" err="1"/>
              <a:t>iaerestorem</a:t>
            </a:r>
            <a:r>
              <a:rPr lang="pt-BR" baseline="30000" dirty="0"/>
              <a:t> </a:t>
            </a:r>
            <a:r>
              <a:rPr lang="pt-BR" baseline="30000" dirty="0" err="1"/>
              <a:t>lictenis</a:t>
            </a:r>
            <a:r>
              <a:rPr lang="pt-BR" baseline="30000" dirty="0"/>
              <a:t> </a:t>
            </a:r>
            <a:r>
              <a:rPr lang="pt-BR" baseline="30000" dirty="0" err="1"/>
              <a:t>quunt</a:t>
            </a:r>
            <a:r>
              <a:rPr lang="pt-BR" baseline="30000" dirty="0"/>
              <a:t>, </a:t>
            </a:r>
            <a:r>
              <a:rPr lang="pt-BR" baseline="30000" dirty="0" err="1"/>
              <a:t>omnimilit</a:t>
            </a:r>
            <a:r>
              <a:rPr lang="pt-BR" baseline="30000" dirty="0"/>
              <a:t> </a:t>
            </a:r>
            <a:r>
              <a:rPr lang="pt-BR" baseline="30000" dirty="0" err="1"/>
              <a:t>ant</a:t>
            </a:r>
            <a:r>
              <a:rPr lang="pt-BR" baseline="30000" dirty="0"/>
              <a:t> </a:t>
            </a:r>
            <a:r>
              <a:rPr lang="pt-BR" baseline="30000" dirty="0" err="1"/>
              <a:t>molorruntemo</a:t>
            </a:r>
            <a:r>
              <a:rPr lang="pt-BR" baseline="30000" dirty="0"/>
              <a:t> </a:t>
            </a:r>
            <a:r>
              <a:rPr lang="pt-BR" baseline="30000" dirty="0" err="1"/>
              <a:t>maionse</a:t>
            </a:r>
            <a:r>
              <a:rPr lang="pt-BR" baseline="30000" dirty="0"/>
              <a:t> ne </a:t>
            </a:r>
            <a:r>
              <a:rPr lang="pt-BR" baseline="30000" dirty="0" err="1"/>
              <a:t>is</a:t>
            </a:r>
            <a:r>
              <a:rPr lang="pt-BR" baseline="30000" dirty="0"/>
              <a:t> et </a:t>
            </a:r>
            <a:r>
              <a:rPr lang="pt-BR" baseline="30000" dirty="0" err="1"/>
              <a:t>expe</a:t>
            </a:r>
            <a:r>
              <a:rPr lang="pt-BR" baseline="30000" dirty="0"/>
              <a:t> </a:t>
            </a:r>
            <a:r>
              <a:rPr lang="pt-BR" baseline="30000" dirty="0" err="1"/>
              <a:t>eos</a:t>
            </a:r>
            <a:r>
              <a:rPr lang="pt-BR" baseline="30000" dirty="0"/>
              <a:t> </a:t>
            </a:r>
            <a:r>
              <a:rPr lang="pt-BR" baseline="30000" dirty="0" err="1"/>
              <a:t>sinti</a:t>
            </a:r>
            <a:r>
              <a:rPr lang="pt-BR" baseline="30000" dirty="0"/>
              <a:t> te </a:t>
            </a:r>
            <a:r>
              <a:rPr lang="pt-BR" baseline="30000" dirty="0" err="1"/>
              <a:t>vel</a:t>
            </a:r>
            <a:r>
              <a:rPr lang="pt-BR" baseline="30000" dirty="0"/>
              <a:t> </a:t>
            </a:r>
            <a:r>
              <a:rPr lang="pt-BR" baseline="30000" dirty="0" err="1"/>
              <a:t>miniam</a:t>
            </a:r>
            <a:r>
              <a:rPr lang="pt-BR" baseline="30000" dirty="0"/>
              <a:t> et </a:t>
            </a:r>
            <a:r>
              <a:rPr lang="pt-BR" baseline="30000" dirty="0" err="1"/>
              <a:t>etur</a:t>
            </a:r>
            <a:r>
              <a:rPr lang="pt-BR" baseline="30000" dirty="0"/>
              <a:t>, </a:t>
            </a:r>
            <a:r>
              <a:rPr lang="pt-BR" baseline="30000" dirty="0" err="1"/>
              <a:t>cuptatur</a:t>
            </a:r>
            <a:r>
              <a:rPr lang="pt-BR" baseline="30000" dirty="0"/>
              <a:t>, cus, quibus </a:t>
            </a:r>
            <a:r>
              <a:rPr lang="pt-BR" baseline="30000" dirty="0" err="1"/>
              <a:t>sequiae</a:t>
            </a:r>
            <a:r>
              <a:rPr lang="pt-BR" baseline="30000" dirty="0"/>
              <a:t> </a:t>
            </a:r>
            <a:r>
              <a:rPr lang="pt-BR" baseline="30000" dirty="0" err="1"/>
              <a:t>pudiorpore</a:t>
            </a:r>
            <a:r>
              <a:rPr lang="pt-BR" baseline="30000" dirty="0"/>
              <a:t> rentem </a:t>
            </a:r>
            <a:r>
              <a:rPr lang="pt-BR" baseline="30000" dirty="0" err="1"/>
              <a:t>excepudi</a:t>
            </a:r>
            <a:r>
              <a:rPr lang="pt-BR" baseline="30000" dirty="0"/>
              <a:t> </a:t>
            </a:r>
            <a:r>
              <a:rPr lang="pt-BR" baseline="30000" dirty="0" err="1"/>
              <a:t>beaquam</a:t>
            </a:r>
            <a:r>
              <a:rPr lang="pt-BR" baseline="30000" dirty="0"/>
              <a:t> quid </a:t>
            </a:r>
            <a:r>
              <a:rPr lang="pt-BR" baseline="30000" dirty="0" err="1"/>
              <a:t>quae</a:t>
            </a:r>
            <a:r>
              <a:rPr lang="pt-BR" baseline="30000" dirty="0"/>
              <a:t> </a:t>
            </a:r>
            <a:r>
              <a:rPr lang="pt-BR" baseline="30000" dirty="0" err="1"/>
              <a:t>dolor</a:t>
            </a:r>
            <a:r>
              <a:rPr lang="pt-BR" baseline="30000" dirty="0"/>
              <a:t> </a:t>
            </a:r>
            <a:r>
              <a:rPr lang="pt-BR" baseline="30000" dirty="0" err="1"/>
              <a:t>sero</a:t>
            </a:r>
            <a:r>
              <a:rPr lang="pt-BR" baseline="30000" dirty="0"/>
              <a:t> </a:t>
            </a:r>
            <a:r>
              <a:rPr lang="pt-BR" baseline="30000" dirty="0" err="1"/>
              <a:t>etus</a:t>
            </a:r>
            <a:r>
              <a:rPr lang="pt-BR" baseline="30000" dirty="0"/>
              <a:t> ut </a:t>
            </a:r>
            <a:r>
              <a:rPr lang="pt-BR" baseline="30000" dirty="0" err="1"/>
              <a:t>evenimet</a:t>
            </a:r>
            <a:r>
              <a:rPr lang="pt-BR" baseline="30000" dirty="0"/>
              <a:t> </a:t>
            </a:r>
            <a:r>
              <a:rPr lang="pt-BR" baseline="30000" dirty="0" err="1"/>
              <a:t>rerro</a:t>
            </a:r>
            <a:r>
              <a:rPr lang="pt-BR" baseline="30000" dirty="0"/>
              <a:t> te omnis </a:t>
            </a:r>
            <a:r>
              <a:rPr lang="pt-BR" baseline="30000" dirty="0" err="1"/>
              <a:t>ius</a:t>
            </a:r>
            <a:r>
              <a:rPr lang="pt-BR" baseline="30000" dirty="0"/>
              <a:t> t.</a:t>
            </a:r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AE6A7D7-2D4A-4F56-AF34-D531DBB14DBE}"/>
              </a:ext>
            </a:extLst>
          </p:cNvPr>
          <p:cNvSpPr/>
          <p:nvPr/>
        </p:nvSpPr>
        <p:spPr>
          <a:xfrm>
            <a:off x="756014" y="756729"/>
            <a:ext cx="2244717" cy="1016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6830D08-6FB1-4F16-BFAC-AE9F5A806B1E}"/>
              </a:ext>
            </a:extLst>
          </p:cNvPr>
          <p:cNvSpPr txBox="1"/>
          <p:nvPr/>
        </p:nvSpPr>
        <p:spPr>
          <a:xfrm>
            <a:off x="369061" y="942057"/>
            <a:ext cx="301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MARCA / </a:t>
            </a:r>
          </a:p>
          <a:p>
            <a:pPr algn="ctr"/>
            <a:r>
              <a:rPr lang="pt-BR" dirty="0"/>
              <a:t>TÍTULO DO EVENTO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9C64DA2-BFB4-4B9B-B6DA-F504C32E1344}"/>
              </a:ext>
            </a:extLst>
          </p:cNvPr>
          <p:cNvSpPr txBox="1"/>
          <p:nvPr/>
        </p:nvSpPr>
        <p:spPr>
          <a:xfrm>
            <a:off x="1014548" y="2211102"/>
            <a:ext cx="7863840" cy="111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aseline="30000" dirty="0" err="1"/>
              <a:t>Vitias</a:t>
            </a:r>
            <a:r>
              <a:rPr lang="pt-BR" baseline="30000" dirty="0"/>
              <a:t> nos </a:t>
            </a:r>
            <a:r>
              <a:rPr lang="pt-BR" baseline="30000" dirty="0" err="1"/>
              <a:t>pe</a:t>
            </a:r>
            <a:r>
              <a:rPr lang="pt-BR" baseline="30000" dirty="0"/>
              <a:t> vendam, </a:t>
            </a:r>
          </a:p>
          <a:p>
            <a:pPr algn="ctr">
              <a:lnSpc>
                <a:spcPct val="150000"/>
              </a:lnSpc>
            </a:pPr>
            <a:r>
              <a:rPr lang="pt-BR" sz="3600" baseline="30000" dirty="0"/>
              <a:t>ÁREA RESERVADA AO TEXTO CERTIFICATIVO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440743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122</Words>
  <Application>Microsoft Office PowerPoint</Application>
  <PresentationFormat>Papel A4 (210 x 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zaqueu coelho</dc:creator>
  <cp:lastModifiedBy>zaqueu coelho</cp:lastModifiedBy>
  <cp:revision>5</cp:revision>
  <dcterms:created xsi:type="dcterms:W3CDTF">2019-10-08T00:21:41Z</dcterms:created>
  <dcterms:modified xsi:type="dcterms:W3CDTF">2019-10-08T01:08:01Z</dcterms:modified>
</cp:coreProperties>
</file>