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9" r:id="rId5"/>
    <p:sldId id="256" r:id="rId6"/>
    <p:sldId id="257" r:id="rId7"/>
    <p:sldId id="258" r:id="rId8"/>
    <p:sldId id="261" r:id="rId9"/>
    <p:sldId id="260" r:id="rId10"/>
    <p:sldId id="263" r:id="rId11"/>
    <p:sldId id="262" r:id="rId12"/>
  </p:sldIdLst>
  <p:sldSz cx="7556500" cy="106934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Ultra-Bold" panose="020B0604020202020204" charset="0"/>
      <p:regular r:id="rId22"/>
      <p:bold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7" autoAdjust="0"/>
  </p:normalViewPr>
  <p:slideViewPr>
    <p:cSldViewPr>
      <p:cViewPr varScale="1">
        <p:scale>
          <a:sx n="44" d="100"/>
          <a:sy n="44" d="100"/>
        </p:scale>
        <p:origin x="235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Almeida - Reconhecimento" userId="72735411-35e6-413e-a2f7-7f12c30def97" providerId="ADAL" clId="{6D95E58A-CA6E-4A22-BDDB-C8A8E55F357E}"/>
    <pc:docChg chg="modSld">
      <pc:chgData name="Maria Almeida - Reconhecimento" userId="72735411-35e6-413e-a2f7-7f12c30def97" providerId="ADAL" clId="{6D95E58A-CA6E-4A22-BDDB-C8A8E55F357E}" dt="2025-08-18T14:04:30.035" v="10" actId="20577"/>
      <pc:docMkLst>
        <pc:docMk/>
      </pc:docMkLst>
      <pc:sldChg chg="modSp mod">
        <pc:chgData name="Maria Almeida - Reconhecimento" userId="72735411-35e6-413e-a2f7-7f12c30def97" providerId="ADAL" clId="{6D95E58A-CA6E-4A22-BDDB-C8A8E55F357E}" dt="2025-08-18T14:04:30.035" v="10" actId="20577"/>
        <pc:sldMkLst>
          <pc:docMk/>
          <pc:sldMk cId="1181299661" sldId="263"/>
        </pc:sldMkLst>
        <pc:spChg chg="mod">
          <ac:chgData name="Maria Almeida - Reconhecimento" userId="72735411-35e6-413e-a2f7-7f12c30def97" providerId="ADAL" clId="{6D95E58A-CA6E-4A22-BDDB-C8A8E55F357E}" dt="2025-08-18T14:04:30.035" v="10" actId="20577"/>
          <ac:spMkLst>
            <pc:docMk/>
            <pc:sldMk cId="1181299661" sldId="263"/>
            <ac:spMk id="2" creationId="{7B4C441A-76FA-4BCB-84EA-D1414083D9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1990-41FD-CE4F-937E-8C72C8B68BD0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39818-0DE1-2349-A6A1-CD1B1480D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46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59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595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595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59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B4C441A-76FA-4BCB-84EA-D1414083D974}"/>
              </a:ext>
            </a:extLst>
          </p:cNvPr>
          <p:cNvSpPr txBox="1"/>
          <p:nvPr/>
        </p:nvSpPr>
        <p:spPr>
          <a:xfrm>
            <a:off x="98425" y="2603500"/>
            <a:ext cx="73596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TEMPLATE APRESENTAÇÃO E-BOOK </a:t>
            </a:r>
          </a:p>
          <a:p>
            <a:pPr algn="ctr"/>
            <a:endParaRPr lang="pt-BR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6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E-BOOK CONCLUÍDO</a:t>
            </a:r>
          </a:p>
        </p:txBody>
      </p:sp>
    </p:spTree>
    <p:extLst>
      <p:ext uri="{BB962C8B-B14F-4D97-AF65-F5344CB8AC3E}">
        <p14:creationId xmlns:p14="http://schemas.microsoft.com/office/powerpoint/2010/main" val="249142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8366" y="1917700"/>
            <a:ext cx="6048000" cy="0"/>
          </a:xfrm>
          <a:prstGeom prst="line">
            <a:avLst/>
          </a:prstGeom>
          <a:ln w="38100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 flipH="1" flipV="1">
            <a:off x="-7059" y="9950440"/>
            <a:ext cx="7567057" cy="742959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27666" y="1556695"/>
            <a:ext cx="173228" cy="141830"/>
          </a:xfrm>
          <a:custGeom>
            <a:avLst/>
            <a:gdLst/>
            <a:ahLst/>
            <a:cxnLst/>
            <a:rect l="l" t="t" r="r" b="b"/>
            <a:pathLst>
              <a:path w="173228" h="141830">
                <a:moveTo>
                  <a:pt x="0" y="0"/>
                </a:moveTo>
                <a:lnTo>
                  <a:pt x="173228" y="0"/>
                </a:lnTo>
                <a:lnTo>
                  <a:pt x="173228" y="141830"/>
                </a:lnTo>
                <a:lnTo>
                  <a:pt x="0" y="141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0"/>
            <a:ext cx="7560000" cy="30290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2934927" y="299670"/>
            <a:ext cx="4521561" cy="61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0"/>
              </a:lnSpc>
              <a:spcBef>
                <a:spcPct val="0"/>
              </a:spcBef>
            </a:pPr>
            <a:r>
              <a:rPr lang="en-US" sz="1600" dirty="0">
                <a:solidFill>
                  <a:srgbClr val="174888"/>
                </a:solidFill>
                <a:latin typeface="Montserrat Ultra-Bold"/>
              </a:rPr>
              <a:t>TÍTULO CAIXA ALTA TÍTULO CAIXA ALTA TÍTULO CAIXA ALTA TÍTULO CAIXA ALTA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40050" y="1058200"/>
            <a:ext cx="4516438" cy="676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1"/>
              </a:lnSpc>
            </a:pPr>
            <a:r>
              <a:rPr lang="en-US" sz="1322" dirty="0">
                <a:solidFill>
                  <a:srgbClr val="036C99"/>
                </a:solidFill>
                <a:latin typeface="Montserrat"/>
              </a:rPr>
              <a:t>Ramos PS, Ferreira AP, Rocha TC, Ricardo DR</a:t>
            </a:r>
          </a:p>
          <a:p>
            <a:pPr>
              <a:lnSpc>
                <a:spcPts val="1811"/>
              </a:lnSpc>
            </a:pP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Faculdade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de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Ciências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Médicas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e da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Saúde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de Juiz de Fora, MG, Brazil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65538" y="1509813"/>
            <a:ext cx="2124580" cy="19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4"/>
              </a:lnSpc>
            </a:pPr>
            <a:r>
              <a:rPr lang="en-US" sz="1200" dirty="0">
                <a:solidFill>
                  <a:srgbClr val="036C99"/>
                </a:solidFill>
                <a:latin typeface="Montserrat"/>
              </a:rPr>
              <a:t> </a:t>
            </a:r>
            <a:r>
              <a:rPr lang="en-US" sz="1200" dirty="0" err="1">
                <a:solidFill>
                  <a:srgbClr val="036C99"/>
                </a:solidFill>
                <a:latin typeface="Montserrat"/>
              </a:rPr>
              <a:t>xxxx@suprema.edu.br</a:t>
            </a:r>
            <a:endParaRPr lang="en-US" sz="1200" dirty="0">
              <a:solidFill>
                <a:srgbClr val="036C99"/>
              </a:solidFill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7447" y="2146300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INTRODUÇÃO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2187" y="5557289"/>
            <a:ext cx="3326685" cy="642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DESCRIÇÃO SUMÁRIA DOS TEMAS ABORDADOS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5273" y="2589194"/>
            <a:ext cx="3229776" cy="9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65"/>
              </a:lnSpc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 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9996" y="3862714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OBJETIVO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8866" y="6362066"/>
            <a:ext cx="3196183" cy="3448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 XXXXXXXXXXXXXXXXXXXXXXXXXXXXXXXXXXX XXXXXXXXXXXXXXXXXXXXXXXXXXXXXXXXXXX XXXXXXXXXXXXXXXXXXXXXXXXXXXXXXXXXXX XXXXXXXXXXXXXXXXXXXXXXXXXXXXXXXXXXX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3050" y="4344609"/>
            <a:ext cx="3229424" cy="9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2D8BF4A7-0EA7-254C-B491-551CFDD2BDAF}"/>
              </a:ext>
            </a:extLst>
          </p:cNvPr>
          <p:cNvSpPr txBox="1"/>
          <p:nvPr/>
        </p:nvSpPr>
        <p:spPr>
          <a:xfrm>
            <a:off x="4077142" y="7279318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REFERÊNCIAS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4C234EFE-F22A-8D4A-BF89-1E7ECBF400AA}"/>
              </a:ext>
            </a:extLst>
          </p:cNvPr>
          <p:cNvSpPr txBox="1"/>
          <p:nvPr/>
        </p:nvSpPr>
        <p:spPr>
          <a:xfrm>
            <a:off x="3830552" y="4845747"/>
            <a:ext cx="3326685" cy="2293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5FB7E979-C1F9-E944-ABAF-7CE8C2DCBB7A}"/>
              </a:ext>
            </a:extLst>
          </p:cNvPr>
          <p:cNvSpPr txBox="1"/>
          <p:nvPr/>
        </p:nvSpPr>
        <p:spPr>
          <a:xfrm>
            <a:off x="4054028" y="4207777"/>
            <a:ext cx="2913242" cy="300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Ilustração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(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opcional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)</a:t>
            </a: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1DB944DE-D661-D04D-93F5-0C3D6A824A8C}"/>
              </a:ext>
            </a:extLst>
          </p:cNvPr>
          <p:cNvSpPr txBox="1"/>
          <p:nvPr/>
        </p:nvSpPr>
        <p:spPr>
          <a:xfrm>
            <a:off x="3830553" y="2567034"/>
            <a:ext cx="3400674" cy="1139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12D0B30A-1BB7-8641-999A-F47FD94DA3D8}"/>
              </a:ext>
            </a:extLst>
          </p:cNvPr>
          <p:cNvSpPr txBox="1"/>
          <p:nvPr/>
        </p:nvSpPr>
        <p:spPr>
          <a:xfrm>
            <a:off x="3749814" y="8601565"/>
            <a:ext cx="3457436" cy="1139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E4E9E3DC-A0E3-8D45-B307-08110B0524A0}"/>
              </a:ext>
            </a:extLst>
          </p:cNvPr>
          <p:cNvSpPr txBox="1"/>
          <p:nvPr/>
        </p:nvSpPr>
        <p:spPr>
          <a:xfrm>
            <a:off x="3853666" y="7798207"/>
            <a:ext cx="3162505" cy="627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No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máximo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cinco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seguindo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estilo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formatação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Vancouver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763414-36CA-4E6E-B14D-4B0772ED02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2" y="133248"/>
            <a:ext cx="2553790" cy="1687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B4C441A-76FA-4BCB-84EA-D1414083D974}"/>
              </a:ext>
            </a:extLst>
          </p:cNvPr>
          <p:cNvSpPr txBox="1"/>
          <p:nvPr/>
        </p:nvSpPr>
        <p:spPr>
          <a:xfrm>
            <a:off x="98425" y="2530544"/>
            <a:ext cx="73596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TEMPLATE APRESENTAÇÃO E-BOOK</a:t>
            </a:r>
          </a:p>
          <a:p>
            <a:pPr algn="ctr"/>
            <a:endParaRPr lang="pt-BR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6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 DE E-BOOK</a:t>
            </a:r>
          </a:p>
        </p:txBody>
      </p:sp>
    </p:spTree>
    <p:extLst>
      <p:ext uri="{BB962C8B-B14F-4D97-AF65-F5344CB8AC3E}">
        <p14:creationId xmlns:p14="http://schemas.microsoft.com/office/powerpoint/2010/main" val="183270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8366" y="1917700"/>
            <a:ext cx="6048000" cy="0"/>
          </a:xfrm>
          <a:prstGeom prst="line">
            <a:avLst/>
          </a:prstGeom>
          <a:ln w="38100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 flipH="1" flipV="1">
            <a:off x="-7059" y="9950440"/>
            <a:ext cx="7567057" cy="742959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27666" y="1556695"/>
            <a:ext cx="173228" cy="141830"/>
          </a:xfrm>
          <a:custGeom>
            <a:avLst/>
            <a:gdLst/>
            <a:ahLst/>
            <a:cxnLst/>
            <a:rect l="l" t="t" r="r" b="b"/>
            <a:pathLst>
              <a:path w="173228" h="141830">
                <a:moveTo>
                  <a:pt x="0" y="0"/>
                </a:moveTo>
                <a:lnTo>
                  <a:pt x="173228" y="0"/>
                </a:lnTo>
                <a:lnTo>
                  <a:pt x="173228" y="141830"/>
                </a:lnTo>
                <a:lnTo>
                  <a:pt x="0" y="141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0"/>
            <a:ext cx="7560000" cy="30290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2934927" y="299670"/>
            <a:ext cx="4521561" cy="61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0"/>
              </a:lnSpc>
              <a:spcBef>
                <a:spcPct val="0"/>
              </a:spcBef>
            </a:pPr>
            <a:r>
              <a:rPr lang="en-US" sz="1600" dirty="0">
                <a:solidFill>
                  <a:srgbClr val="174888"/>
                </a:solidFill>
                <a:latin typeface="Montserrat Ultra-Bold"/>
              </a:rPr>
              <a:t>TÍTULO CAIXA ALTA TÍTULO CAIXA ALTA TÍTULO CAIXA ALTA TÍTULO CAIXA ALTA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40050" y="1058200"/>
            <a:ext cx="4516438" cy="676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1"/>
              </a:lnSpc>
            </a:pPr>
            <a:r>
              <a:rPr lang="en-US" sz="1322" dirty="0">
                <a:solidFill>
                  <a:srgbClr val="036C99"/>
                </a:solidFill>
                <a:latin typeface="Montserrat"/>
              </a:rPr>
              <a:t>Ramos PS, Ferreira AP, Rocha TC, Ricardo DR</a:t>
            </a:r>
          </a:p>
          <a:p>
            <a:pPr>
              <a:lnSpc>
                <a:spcPts val="1811"/>
              </a:lnSpc>
            </a:pP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Faculdade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de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Ciências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Médicas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e da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Saúde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de Juiz de Fora, MG, Brazil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65538" y="1509813"/>
            <a:ext cx="2124580" cy="19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4"/>
              </a:lnSpc>
            </a:pPr>
            <a:r>
              <a:rPr lang="en-US" sz="1200" dirty="0">
                <a:solidFill>
                  <a:srgbClr val="036C99"/>
                </a:solidFill>
                <a:latin typeface="Montserrat"/>
              </a:rPr>
              <a:t> </a:t>
            </a:r>
            <a:r>
              <a:rPr lang="en-US" sz="1200" dirty="0" err="1">
                <a:solidFill>
                  <a:srgbClr val="036C99"/>
                </a:solidFill>
                <a:latin typeface="Montserrat"/>
              </a:rPr>
              <a:t>xxxx@suprema.edu.br</a:t>
            </a:r>
            <a:endParaRPr lang="en-US" sz="1200" dirty="0">
              <a:solidFill>
                <a:srgbClr val="036C99"/>
              </a:solidFill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7447" y="2146300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INTRODUÇÃO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2187" y="5557289"/>
            <a:ext cx="3326685" cy="976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DESCRIÇÃO SUMÁRIA DOS TEMAS QUE SERÃO ABORDADOS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5273" y="2589194"/>
            <a:ext cx="3229776" cy="9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65"/>
              </a:lnSpc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 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9996" y="3862714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OBJETIVO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73050" y="6607157"/>
            <a:ext cx="3229424" cy="3448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 XXXXXXXXXXXXXXXXXXXXXXXXXXXXXXXXXXX XXXXXXXXXXXXXXXXXXXXXXXXXXXXXXXXXXX XXXXXXXXXXXXXXXXXXXXXXXXXXXXXXXXXXX XXXXXXXXXXXXXXXXXXXXXXXXXXXXXXXXXXX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3050" y="4344609"/>
            <a:ext cx="3229424" cy="9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2D8BF4A7-0EA7-254C-B491-551CFDD2BDAF}"/>
              </a:ext>
            </a:extLst>
          </p:cNvPr>
          <p:cNvSpPr txBox="1"/>
          <p:nvPr/>
        </p:nvSpPr>
        <p:spPr>
          <a:xfrm>
            <a:off x="4077142" y="7279318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REFERÊNCIAS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4C234EFE-F22A-8D4A-BF89-1E7ECBF400AA}"/>
              </a:ext>
            </a:extLst>
          </p:cNvPr>
          <p:cNvSpPr txBox="1"/>
          <p:nvPr/>
        </p:nvSpPr>
        <p:spPr>
          <a:xfrm>
            <a:off x="3830552" y="4845747"/>
            <a:ext cx="3326685" cy="2293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5FB7E979-C1F9-E944-ABAF-7CE8C2DCBB7A}"/>
              </a:ext>
            </a:extLst>
          </p:cNvPr>
          <p:cNvSpPr txBox="1"/>
          <p:nvPr/>
        </p:nvSpPr>
        <p:spPr>
          <a:xfrm>
            <a:off x="4054028" y="4207777"/>
            <a:ext cx="2913242" cy="300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Ilustração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(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opcional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)</a:t>
            </a: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1DB944DE-D661-D04D-93F5-0C3D6A824A8C}"/>
              </a:ext>
            </a:extLst>
          </p:cNvPr>
          <p:cNvSpPr txBox="1"/>
          <p:nvPr/>
        </p:nvSpPr>
        <p:spPr>
          <a:xfrm>
            <a:off x="3830553" y="2567034"/>
            <a:ext cx="3400674" cy="1139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12D0B30A-1BB7-8641-999A-F47FD94DA3D8}"/>
              </a:ext>
            </a:extLst>
          </p:cNvPr>
          <p:cNvSpPr txBox="1"/>
          <p:nvPr/>
        </p:nvSpPr>
        <p:spPr>
          <a:xfrm>
            <a:off x="3749814" y="8601565"/>
            <a:ext cx="3457436" cy="1139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E4E9E3DC-A0E3-8D45-B307-08110B0524A0}"/>
              </a:ext>
            </a:extLst>
          </p:cNvPr>
          <p:cNvSpPr txBox="1"/>
          <p:nvPr/>
        </p:nvSpPr>
        <p:spPr>
          <a:xfrm>
            <a:off x="3853666" y="7798207"/>
            <a:ext cx="3162505" cy="627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No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máximo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cinco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seguindo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estilo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formatação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Vancouver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50BE7F-6099-4DF6-A8D3-B2FA432385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22" y="222551"/>
            <a:ext cx="2520127" cy="16587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B4C441A-76FA-4BCB-84EA-D1414083D974}"/>
              </a:ext>
            </a:extLst>
          </p:cNvPr>
          <p:cNvSpPr txBox="1"/>
          <p:nvPr/>
        </p:nvSpPr>
        <p:spPr>
          <a:xfrm>
            <a:off x="98425" y="1841500"/>
            <a:ext cx="73596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TEMPLATE APRESENTAÇÃO E-PÔSTER</a:t>
            </a:r>
          </a:p>
          <a:p>
            <a:pPr algn="ctr"/>
            <a:endParaRPr lang="pt-BR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6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 ORIGINAL E DE REVISÃO CONCLUÍDO</a:t>
            </a:r>
          </a:p>
        </p:txBody>
      </p:sp>
    </p:spTree>
    <p:extLst>
      <p:ext uri="{BB962C8B-B14F-4D97-AF65-F5344CB8AC3E}">
        <p14:creationId xmlns:p14="http://schemas.microsoft.com/office/powerpoint/2010/main" val="244589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8366" y="1917700"/>
            <a:ext cx="6048000" cy="0"/>
          </a:xfrm>
          <a:prstGeom prst="line">
            <a:avLst/>
          </a:prstGeom>
          <a:ln w="38100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 flipH="1" flipV="1">
            <a:off x="-7059" y="9950440"/>
            <a:ext cx="7567057" cy="742959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27666" y="1556695"/>
            <a:ext cx="173228" cy="141830"/>
          </a:xfrm>
          <a:custGeom>
            <a:avLst/>
            <a:gdLst/>
            <a:ahLst/>
            <a:cxnLst/>
            <a:rect l="l" t="t" r="r" b="b"/>
            <a:pathLst>
              <a:path w="173228" h="141830">
                <a:moveTo>
                  <a:pt x="0" y="0"/>
                </a:moveTo>
                <a:lnTo>
                  <a:pt x="173228" y="0"/>
                </a:lnTo>
                <a:lnTo>
                  <a:pt x="173228" y="141830"/>
                </a:lnTo>
                <a:lnTo>
                  <a:pt x="0" y="141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0"/>
            <a:ext cx="7560000" cy="30290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2914289" y="317500"/>
            <a:ext cx="4521561" cy="61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0"/>
              </a:lnSpc>
              <a:spcBef>
                <a:spcPct val="0"/>
              </a:spcBef>
            </a:pPr>
            <a:r>
              <a:rPr lang="en-US" sz="1600" dirty="0">
                <a:solidFill>
                  <a:srgbClr val="174888"/>
                </a:solidFill>
                <a:latin typeface="Montserrat Ultra-Bold"/>
              </a:rPr>
              <a:t>TÍTULO CAIXA ALTA TÍTULO CAIXA ALTA TÍTULO CAIXA ALTA TÍTULO CAIXA ALTA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40050" y="1058200"/>
            <a:ext cx="4516438" cy="676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1"/>
              </a:lnSpc>
            </a:pPr>
            <a:r>
              <a:rPr lang="en-US" sz="1322" dirty="0">
                <a:solidFill>
                  <a:srgbClr val="036C99"/>
                </a:solidFill>
                <a:latin typeface="Montserrat"/>
              </a:rPr>
              <a:t>Ramos PS, Ferreira AP, Rocha TC, Ricardo DR</a:t>
            </a:r>
          </a:p>
          <a:p>
            <a:pPr>
              <a:lnSpc>
                <a:spcPts val="1811"/>
              </a:lnSpc>
            </a:pP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Faculdade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de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Ciências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Médicas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e da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Saúde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de Juiz de Fora, MG, Brazil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65538" y="1509813"/>
            <a:ext cx="2124580" cy="19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4"/>
              </a:lnSpc>
            </a:pPr>
            <a:r>
              <a:rPr lang="en-US" sz="1200" dirty="0">
                <a:solidFill>
                  <a:srgbClr val="036C99"/>
                </a:solidFill>
                <a:latin typeface="Montserrat"/>
              </a:rPr>
              <a:t> </a:t>
            </a:r>
            <a:r>
              <a:rPr lang="en-US" sz="1200" dirty="0" err="1">
                <a:solidFill>
                  <a:srgbClr val="036C99"/>
                </a:solidFill>
                <a:latin typeface="Montserrat"/>
              </a:rPr>
              <a:t>xxxx@suprema.edu.br</a:t>
            </a:r>
            <a:endParaRPr lang="en-US" sz="1200" dirty="0">
              <a:solidFill>
                <a:srgbClr val="036C99"/>
              </a:solidFill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7447" y="2146300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INTRODUÇÃO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3647" y="5565598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MÉTODOS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5273" y="2589194"/>
            <a:ext cx="3229776" cy="9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65"/>
              </a:lnSpc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 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9996" y="3862714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OBJETIVO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8866" y="6037239"/>
            <a:ext cx="3196183" cy="4025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 XXXXXXXXXXXXXXXXXXXXXXXXXXXXXXXXXXX XXXXXXXXXXXXXXXXXXXXXXXXXXXXXXXXXXX XXXXXXXXXXXXXXXXXXXXXXXXXXXXXXXXXXX 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3050" y="4344609"/>
            <a:ext cx="3229424" cy="9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9295A306-7FE3-7A4F-AD1B-B61D568EBC5F}"/>
              </a:ext>
            </a:extLst>
          </p:cNvPr>
          <p:cNvSpPr txBox="1"/>
          <p:nvPr/>
        </p:nvSpPr>
        <p:spPr>
          <a:xfrm>
            <a:off x="4159250" y="2141528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RESULTADOS</a:t>
            </a:r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40B8EDF2-C4D8-4B41-9326-83E2A7B8D698}"/>
              </a:ext>
            </a:extLst>
          </p:cNvPr>
          <p:cNvSpPr txBox="1"/>
          <p:nvPr/>
        </p:nvSpPr>
        <p:spPr>
          <a:xfrm>
            <a:off x="4065726" y="6370795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CONCLUSÃO</a:t>
            </a: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2D8BF4A7-0EA7-254C-B491-551CFDD2BDAF}"/>
              </a:ext>
            </a:extLst>
          </p:cNvPr>
          <p:cNvSpPr txBox="1"/>
          <p:nvPr/>
        </p:nvSpPr>
        <p:spPr>
          <a:xfrm>
            <a:off x="4154325" y="8272888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REFERÊNCIAS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4C234EFE-F22A-8D4A-BF89-1E7ECBF400AA}"/>
              </a:ext>
            </a:extLst>
          </p:cNvPr>
          <p:cNvSpPr txBox="1"/>
          <p:nvPr/>
        </p:nvSpPr>
        <p:spPr>
          <a:xfrm>
            <a:off x="3799953" y="6894561"/>
            <a:ext cx="3457436" cy="1139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5FB7E979-C1F9-E944-ABAF-7CE8C2DCBB7A}"/>
              </a:ext>
            </a:extLst>
          </p:cNvPr>
          <p:cNvSpPr txBox="1"/>
          <p:nvPr/>
        </p:nvSpPr>
        <p:spPr>
          <a:xfrm>
            <a:off x="4054028" y="4034424"/>
            <a:ext cx="2913242" cy="642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Ilustração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(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opcional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para 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artigo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original)</a:t>
            </a: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1DB944DE-D661-D04D-93F5-0C3D6A824A8C}"/>
              </a:ext>
            </a:extLst>
          </p:cNvPr>
          <p:cNvSpPr txBox="1"/>
          <p:nvPr/>
        </p:nvSpPr>
        <p:spPr>
          <a:xfrm>
            <a:off x="3935657" y="2567034"/>
            <a:ext cx="3295570" cy="1139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1" name="TextBox 18">
            <a:extLst>
              <a:ext uri="{FF2B5EF4-FFF2-40B4-BE49-F238E27FC236}">
                <a16:creationId xmlns:a16="http://schemas.microsoft.com/office/drawing/2014/main" id="{E59769EF-7A16-C340-B320-135225B146A0}"/>
              </a:ext>
            </a:extLst>
          </p:cNvPr>
          <p:cNvSpPr txBox="1"/>
          <p:nvPr/>
        </p:nvSpPr>
        <p:spPr>
          <a:xfrm>
            <a:off x="4047242" y="5088175"/>
            <a:ext cx="2913242" cy="967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Ilustração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(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obrigatória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para 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artigo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de 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revisão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– 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inserir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fluxograma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)</a:t>
            </a:r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12D0B30A-1BB7-8641-999A-F47FD94DA3D8}"/>
              </a:ext>
            </a:extLst>
          </p:cNvPr>
          <p:cNvSpPr txBox="1"/>
          <p:nvPr/>
        </p:nvSpPr>
        <p:spPr>
          <a:xfrm>
            <a:off x="3827035" y="9371007"/>
            <a:ext cx="3457436" cy="369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E4E9E3DC-A0E3-8D45-B307-08110B0524A0}"/>
              </a:ext>
            </a:extLst>
          </p:cNvPr>
          <p:cNvSpPr txBox="1"/>
          <p:nvPr/>
        </p:nvSpPr>
        <p:spPr>
          <a:xfrm>
            <a:off x="3905573" y="8662801"/>
            <a:ext cx="3162505" cy="627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No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máximo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três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seguindo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estilo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formatação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Vancouver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E9F6097-8F48-4AF9-BD4C-2741DE34CF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22" y="222551"/>
            <a:ext cx="2520127" cy="16587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B4C441A-76FA-4BCB-84EA-D1414083D974}"/>
              </a:ext>
            </a:extLst>
          </p:cNvPr>
          <p:cNvSpPr txBox="1"/>
          <p:nvPr/>
        </p:nvSpPr>
        <p:spPr>
          <a:xfrm>
            <a:off x="98425" y="1841500"/>
            <a:ext cx="73596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TEMPLATE APRESENTAÇÃO E-PÔSTER</a:t>
            </a:r>
          </a:p>
          <a:p>
            <a:pPr algn="ctr"/>
            <a:endParaRPr lang="pt-BR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6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 DE</a:t>
            </a:r>
          </a:p>
          <a:p>
            <a:pPr algn="ctr"/>
            <a:r>
              <a:rPr lang="pt-BR" sz="6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 ORIGINAL E DE REVISÃO </a:t>
            </a:r>
          </a:p>
        </p:txBody>
      </p:sp>
    </p:spTree>
    <p:extLst>
      <p:ext uri="{BB962C8B-B14F-4D97-AF65-F5344CB8AC3E}">
        <p14:creationId xmlns:p14="http://schemas.microsoft.com/office/powerpoint/2010/main" val="118129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8366" y="1917700"/>
            <a:ext cx="6048000" cy="0"/>
          </a:xfrm>
          <a:prstGeom prst="line">
            <a:avLst/>
          </a:prstGeom>
          <a:ln w="38100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 flipH="1" flipV="1">
            <a:off x="-7059" y="9950440"/>
            <a:ext cx="7567057" cy="742959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27666" y="1556695"/>
            <a:ext cx="173228" cy="141830"/>
          </a:xfrm>
          <a:custGeom>
            <a:avLst/>
            <a:gdLst/>
            <a:ahLst/>
            <a:cxnLst/>
            <a:rect l="l" t="t" r="r" b="b"/>
            <a:pathLst>
              <a:path w="173228" h="141830">
                <a:moveTo>
                  <a:pt x="0" y="0"/>
                </a:moveTo>
                <a:lnTo>
                  <a:pt x="173228" y="0"/>
                </a:lnTo>
                <a:lnTo>
                  <a:pt x="173228" y="141830"/>
                </a:lnTo>
                <a:lnTo>
                  <a:pt x="0" y="141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0"/>
            <a:ext cx="7560000" cy="30290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2934927" y="299670"/>
            <a:ext cx="4521561" cy="61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0"/>
              </a:lnSpc>
              <a:spcBef>
                <a:spcPct val="0"/>
              </a:spcBef>
            </a:pPr>
            <a:r>
              <a:rPr lang="en-US" sz="1600" dirty="0">
                <a:solidFill>
                  <a:srgbClr val="174888"/>
                </a:solidFill>
                <a:latin typeface="Montserrat Ultra-Bold"/>
              </a:rPr>
              <a:t>TÍTULO CAIXA ALTA TÍTULO CAIXA ALTA TÍTULO CAIXA ALTA TÍTULO CAIXA ALTA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40050" y="1058200"/>
            <a:ext cx="4516438" cy="676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1"/>
              </a:lnSpc>
            </a:pPr>
            <a:r>
              <a:rPr lang="en-US" sz="1322" dirty="0">
                <a:solidFill>
                  <a:srgbClr val="036C99"/>
                </a:solidFill>
                <a:latin typeface="Montserrat"/>
              </a:rPr>
              <a:t>Ramos PS, Ferreira AP, Rocha TC, Ricardo DR</a:t>
            </a:r>
          </a:p>
          <a:p>
            <a:pPr>
              <a:lnSpc>
                <a:spcPts val="1811"/>
              </a:lnSpc>
            </a:pP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Faculdade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de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Ciências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Médicas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e da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Saúde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de Juiz de Fora, MG, Brazil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65538" y="1509813"/>
            <a:ext cx="2124580" cy="19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4"/>
              </a:lnSpc>
            </a:pPr>
            <a:r>
              <a:rPr lang="en-US" sz="1200" dirty="0">
                <a:solidFill>
                  <a:srgbClr val="036C99"/>
                </a:solidFill>
                <a:latin typeface="Montserrat"/>
              </a:rPr>
              <a:t> </a:t>
            </a:r>
            <a:r>
              <a:rPr lang="en-US" sz="1200" dirty="0" err="1">
                <a:solidFill>
                  <a:srgbClr val="036C99"/>
                </a:solidFill>
                <a:latin typeface="Montserrat"/>
              </a:rPr>
              <a:t>xxxx@suprema.edu.br</a:t>
            </a:r>
            <a:endParaRPr lang="en-US" sz="1200" dirty="0">
              <a:solidFill>
                <a:srgbClr val="036C99"/>
              </a:solidFill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7447" y="2146300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INTRODUÇÃO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3647" y="5565598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MÉTODOS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5273" y="2589194"/>
            <a:ext cx="3229776" cy="9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65"/>
              </a:lnSpc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 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9996" y="3862714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OBJETIVO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8866" y="6037239"/>
            <a:ext cx="3196183" cy="4025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 XXXXXXXXXXXXXXXXXXXXXXXXXXXXXXXXXXX XXXXXXXXXXXXXXXXXXXXXXXXXXXXXXXXXXX XXXXXXXXXXXXXXXXXXXXXXXXXXXXXXXXXXX 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3050" y="4344609"/>
            <a:ext cx="3229424" cy="9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9295A306-7FE3-7A4F-AD1B-B61D568EBC5F}"/>
              </a:ext>
            </a:extLst>
          </p:cNvPr>
          <p:cNvSpPr txBox="1"/>
          <p:nvPr/>
        </p:nvSpPr>
        <p:spPr>
          <a:xfrm>
            <a:off x="3702050" y="2130595"/>
            <a:ext cx="3581400" cy="309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RESULTADOS ESPERADOS</a:t>
            </a: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2D8BF4A7-0EA7-254C-B491-551CFDD2BDAF}"/>
              </a:ext>
            </a:extLst>
          </p:cNvPr>
          <p:cNvSpPr txBox="1"/>
          <p:nvPr/>
        </p:nvSpPr>
        <p:spPr>
          <a:xfrm>
            <a:off x="4085047" y="7170728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REFERÊNCIAS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4C234EFE-F22A-8D4A-BF89-1E7ECBF400AA}"/>
              </a:ext>
            </a:extLst>
          </p:cNvPr>
          <p:cNvSpPr txBox="1"/>
          <p:nvPr/>
        </p:nvSpPr>
        <p:spPr>
          <a:xfrm>
            <a:off x="3778250" y="4845747"/>
            <a:ext cx="3457436" cy="2101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5FB7E979-C1F9-E944-ABAF-7CE8C2DCBB7A}"/>
              </a:ext>
            </a:extLst>
          </p:cNvPr>
          <p:cNvSpPr txBox="1"/>
          <p:nvPr/>
        </p:nvSpPr>
        <p:spPr>
          <a:xfrm>
            <a:off x="4054028" y="4207777"/>
            <a:ext cx="2913242" cy="300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Ilustração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(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opcional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)</a:t>
            </a: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1DB944DE-D661-D04D-93F5-0C3D6A824A8C}"/>
              </a:ext>
            </a:extLst>
          </p:cNvPr>
          <p:cNvSpPr txBox="1"/>
          <p:nvPr/>
        </p:nvSpPr>
        <p:spPr>
          <a:xfrm>
            <a:off x="3830553" y="2567034"/>
            <a:ext cx="3400674" cy="1139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12D0B30A-1BB7-8641-999A-F47FD94DA3D8}"/>
              </a:ext>
            </a:extLst>
          </p:cNvPr>
          <p:cNvSpPr txBox="1"/>
          <p:nvPr/>
        </p:nvSpPr>
        <p:spPr>
          <a:xfrm>
            <a:off x="3749814" y="8601565"/>
            <a:ext cx="3457436" cy="1139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E4E9E3DC-A0E3-8D45-B307-08110B0524A0}"/>
              </a:ext>
            </a:extLst>
          </p:cNvPr>
          <p:cNvSpPr txBox="1"/>
          <p:nvPr/>
        </p:nvSpPr>
        <p:spPr>
          <a:xfrm>
            <a:off x="3854724" y="7690636"/>
            <a:ext cx="3162505" cy="627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No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máximo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cinco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seguindo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estilo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formatação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Vancouver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F20A03E7-ABC6-4640-A35E-9CE1CE13F9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22" y="222551"/>
            <a:ext cx="2520127" cy="16587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cdc3b5-b799-4297-ad5f-d78ef74d72db" xsi:nil="true"/>
    <lcf76f155ced4ddcb4097134ff3c332f xmlns="432d2889-e54a-4454-8308-f0cd81b7ea5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A10700F94006469BA50C90B2646557" ma:contentTypeVersion="11" ma:contentTypeDescription="Crie um novo documento." ma:contentTypeScope="" ma:versionID="b0f6b432bb63077fa46896cae6f6973f">
  <xsd:schema xmlns:xsd="http://www.w3.org/2001/XMLSchema" xmlns:xs="http://www.w3.org/2001/XMLSchema" xmlns:p="http://schemas.microsoft.com/office/2006/metadata/properties" xmlns:ns2="432d2889-e54a-4454-8308-f0cd81b7ea5b" xmlns:ns3="e2cdc3b5-b799-4297-ad5f-d78ef74d72db" targetNamespace="http://schemas.microsoft.com/office/2006/metadata/properties" ma:root="true" ma:fieldsID="4baee25a9616e5283b6641e02b4a1a69" ns2:_="" ns3:_="">
    <xsd:import namespace="432d2889-e54a-4454-8308-f0cd81b7ea5b"/>
    <xsd:import namespace="e2cdc3b5-b799-4297-ad5f-d78ef74d72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d2889-e54a-4454-8308-f0cd81b7ea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9edabd0a-28f1-49b4-9a16-3c783e1491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dc3b5-b799-4297-ad5f-d78ef74d72d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c7e0b06-9d44-49f7-aa90-22bfd1b34792}" ma:internalName="TaxCatchAll" ma:showField="CatchAllData" ma:web="e2cdc3b5-b799-4297-ad5f-d78ef74d72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22D3E8-66CE-46CC-99E4-285EAEBF3486}">
  <ds:schemaRefs>
    <ds:schemaRef ds:uri="http://schemas.microsoft.com/office/2006/metadata/properties"/>
    <ds:schemaRef ds:uri="http://schemas.microsoft.com/office/infopath/2007/PartnerControls"/>
    <ds:schemaRef ds:uri="e2cdc3b5-b799-4297-ad5f-d78ef74d72db"/>
    <ds:schemaRef ds:uri="432d2889-e54a-4454-8308-f0cd81b7ea5b"/>
  </ds:schemaRefs>
</ds:datastoreItem>
</file>

<file path=customXml/itemProps2.xml><?xml version="1.0" encoding="utf-8"?>
<ds:datastoreItem xmlns:ds="http://schemas.openxmlformats.org/officeDocument/2006/customXml" ds:itemID="{C844D090-C554-4FB7-9F15-D3178556A2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8A6D3F-9832-41B1-A260-94E0D09BFB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2d2889-e54a-4454-8308-f0cd81b7ea5b"/>
    <ds:schemaRef ds:uri="e2cdc3b5-b799-4297-ad5f-d78ef74d72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410</Words>
  <Application>Microsoft Office PowerPoint</Application>
  <PresentationFormat>Personalizar</PresentationFormat>
  <Paragraphs>145</Paragraphs>
  <Slides>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Tahoma</vt:lpstr>
      <vt:lpstr>Montserrat Ultra-Bold</vt:lpstr>
      <vt:lpstr>Montserrat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Pôster Alemanha</dc:title>
  <dc:creator>Thiago Casali</dc:creator>
  <cp:lastModifiedBy>Maria Almeida - Reconhecimento</cp:lastModifiedBy>
  <cp:revision>5</cp:revision>
  <dcterms:created xsi:type="dcterms:W3CDTF">2006-08-16T00:00:00Z</dcterms:created>
  <dcterms:modified xsi:type="dcterms:W3CDTF">2025-08-18T14:04:39Z</dcterms:modified>
  <dc:identifier>DAFuhKe3NDs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0x01010069A10700F94006469BA50C90B2646557</vt:lpwstr>
  </property>
  <property fmtid="{D5CDD505-2E9C-101B-9397-08002B2CF9AE}" pid="3" name="MediaServiceImageTags">
    <vt:lpwstr/>
  </property>
</Properties>
</file>