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Ultra-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>
        <p:scale>
          <a:sx n="105" d="100"/>
          <a:sy n="105" d="100"/>
        </p:scale>
        <p:origin x="23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34927" y="29967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187" y="5557289"/>
            <a:ext cx="3326685" cy="976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DESCRIÇÃO SUMÁRIA DOS TEMAS QUE SERÃO ABORDADOS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3050" y="6607157"/>
            <a:ext cx="3229424" cy="344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DFAB3B1-83E3-754F-BEDB-3B41255180FF}"/>
              </a:ext>
            </a:extLst>
          </p:cNvPr>
          <p:cNvSpPr/>
          <p:nvPr/>
        </p:nvSpPr>
        <p:spPr>
          <a:xfrm>
            <a:off x="290475" y="308965"/>
            <a:ext cx="2055404" cy="1462033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077142" y="727931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830552" y="4845747"/>
            <a:ext cx="3326685" cy="2293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207777"/>
            <a:ext cx="2913242" cy="3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830553" y="2567034"/>
            <a:ext cx="3400674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749814" y="8601565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853666" y="7798207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cinco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94</Words>
  <Application>Microsoft Macintosh PowerPoint</Application>
  <PresentationFormat>Personalizar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Montserrat Ultra-Bold</vt:lpstr>
      <vt:lpstr>Arial</vt:lpstr>
      <vt:lpstr>Montserrat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cp:lastModifiedBy>Ana Paula Ferreira</cp:lastModifiedBy>
  <cp:revision>5</cp:revision>
  <dcterms:created xsi:type="dcterms:W3CDTF">2006-08-16T00:00:00Z</dcterms:created>
  <dcterms:modified xsi:type="dcterms:W3CDTF">2023-11-08T14:41:55Z</dcterms:modified>
  <dc:identifier>DAFuhKe3NDs</dc:identifier>
</cp:coreProperties>
</file>