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Ultra-Bold" pitchFamily="2" charset="7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2" autoAdjust="0"/>
  </p:normalViewPr>
  <p:slideViewPr>
    <p:cSldViewPr>
      <p:cViewPr varScale="1">
        <p:scale>
          <a:sx n="68" d="100"/>
          <a:sy n="68" d="100"/>
        </p:scale>
        <p:origin x="325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990-41FD-CE4F-937E-8C72C8B68BD0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9818-0DE1-2349-A6A1-CD1B1480D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6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8366" y="1917700"/>
            <a:ext cx="6048000" cy="0"/>
          </a:xfrm>
          <a:prstGeom prst="line">
            <a:avLst/>
          </a:prstGeom>
          <a:ln w="38100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H="1" flipV="1">
            <a:off x="-7059" y="9950440"/>
            <a:ext cx="7567057" cy="742959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27666" y="1556695"/>
            <a:ext cx="173228" cy="141830"/>
          </a:xfrm>
          <a:custGeom>
            <a:avLst/>
            <a:gdLst/>
            <a:ahLst/>
            <a:cxnLst/>
            <a:rect l="l" t="t" r="r" b="b"/>
            <a:pathLst>
              <a:path w="173228" h="141830">
                <a:moveTo>
                  <a:pt x="0" y="0"/>
                </a:moveTo>
                <a:lnTo>
                  <a:pt x="173228" y="0"/>
                </a:lnTo>
                <a:lnTo>
                  <a:pt x="173228" y="141830"/>
                </a:lnTo>
                <a:lnTo>
                  <a:pt x="0" y="141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0"/>
            <a:ext cx="7560000" cy="30290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914289" y="317500"/>
            <a:ext cx="4521561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0"/>
              </a:lnSpc>
              <a:spcBef>
                <a:spcPct val="0"/>
              </a:spcBef>
            </a:pPr>
            <a:r>
              <a:rPr lang="en-US" sz="1600" dirty="0">
                <a:solidFill>
                  <a:srgbClr val="174888"/>
                </a:solidFill>
                <a:latin typeface="Montserrat Ultra-Bold"/>
              </a:rPr>
              <a:t>TÍTULO CAIXA ALTA TÍTULO CAIXA ALTA TÍTULO CAIXA ALTA TÍTULO CAIXA ALTA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40050" y="1058200"/>
            <a:ext cx="4516438" cy="676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1"/>
              </a:lnSpc>
            </a:pPr>
            <a:r>
              <a:rPr lang="en-US" sz="1322" dirty="0">
                <a:solidFill>
                  <a:srgbClr val="036C99"/>
                </a:solidFill>
                <a:latin typeface="Montserrat"/>
              </a:rPr>
              <a:t>Ramos PS, Ferreira AP, Rocha TC, Ricardo DR</a:t>
            </a:r>
          </a:p>
          <a:p>
            <a:pPr>
              <a:lnSpc>
                <a:spcPts val="1811"/>
              </a:lnSpc>
            </a:pP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Faculdade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Ciências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Médicas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e da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Saúde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Juiz de Fora, MG, Brazil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65538" y="1509813"/>
            <a:ext cx="2124580" cy="19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4"/>
              </a:lnSpc>
            </a:pPr>
            <a:r>
              <a:rPr lang="en-US" sz="1200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srgbClr val="036C99"/>
                </a:solidFill>
                <a:latin typeface="Montserrat"/>
              </a:rPr>
              <a:t>xxxx@suprema.edu.br</a:t>
            </a:r>
            <a:endParaRPr lang="en-US" sz="1200" dirty="0">
              <a:solidFill>
                <a:srgbClr val="036C99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7447" y="2146300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INTRODUÇÃO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3647" y="556559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MÉTODOS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5273" y="2589194"/>
            <a:ext cx="3229776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 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9996" y="3862714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OBJETIVO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8866" y="6037239"/>
            <a:ext cx="3196183" cy="4025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 XXXXXXXXXXXXXXXXXXXXXXXXXXXXXXXXXXX XXXXXXXXXXXXXXXXXXXXXXXXXXXXXXXXXXX XXXXXXXXXXXXXXXXXXXXXXXXXXXXXXXXXXX 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3050" y="4344609"/>
            <a:ext cx="3229424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3DFAB3B1-83E3-754F-BEDB-3B41255180FF}"/>
              </a:ext>
            </a:extLst>
          </p:cNvPr>
          <p:cNvSpPr/>
          <p:nvPr/>
        </p:nvSpPr>
        <p:spPr>
          <a:xfrm>
            <a:off x="290475" y="308965"/>
            <a:ext cx="2055404" cy="1462033"/>
          </a:xfrm>
          <a:custGeom>
            <a:avLst/>
            <a:gdLst/>
            <a:ahLst/>
            <a:cxnLst/>
            <a:rect l="l" t="t" r="r" b="b"/>
            <a:pathLst>
              <a:path w="2553794" h="1876010">
                <a:moveTo>
                  <a:pt x="0" y="0"/>
                </a:moveTo>
                <a:lnTo>
                  <a:pt x="2553794" y="0"/>
                </a:lnTo>
                <a:lnTo>
                  <a:pt x="2553794" y="1876010"/>
                </a:lnTo>
                <a:lnTo>
                  <a:pt x="0" y="18760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9295A306-7FE3-7A4F-AD1B-B61D568EBC5F}"/>
              </a:ext>
            </a:extLst>
          </p:cNvPr>
          <p:cNvSpPr txBox="1"/>
          <p:nvPr/>
        </p:nvSpPr>
        <p:spPr>
          <a:xfrm>
            <a:off x="4159250" y="214152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RESULTADOS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40B8EDF2-C4D8-4B41-9326-83E2A7B8D698}"/>
              </a:ext>
            </a:extLst>
          </p:cNvPr>
          <p:cNvSpPr txBox="1"/>
          <p:nvPr/>
        </p:nvSpPr>
        <p:spPr>
          <a:xfrm>
            <a:off x="4065726" y="6370795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CONCLUSÃO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2D8BF4A7-0EA7-254C-B491-551CFDD2BDAF}"/>
              </a:ext>
            </a:extLst>
          </p:cNvPr>
          <p:cNvSpPr txBox="1"/>
          <p:nvPr/>
        </p:nvSpPr>
        <p:spPr>
          <a:xfrm>
            <a:off x="4154325" y="827288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REFERÊNCIAS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4C234EFE-F22A-8D4A-BF89-1E7ECBF400AA}"/>
              </a:ext>
            </a:extLst>
          </p:cNvPr>
          <p:cNvSpPr txBox="1"/>
          <p:nvPr/>
        </p:nvSpPr>
        <p:spPr>
          <a:xfrm>
            <a:off x="3799953" y="6894561"/>
            <a:ext cx="3457436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5FB7E979-C1F9-E944-ABAF-7CE8C2DCBB7A}"/>
              </a:ext>
            </a:extLst>
          </p:cNvPr>
          <p:cNvSpPr txBox="1"/>
          <p:nvPr/>
        </p:nvSpPr>
        <p:spPr>
          <a:xfrm>
            <a:off x="4054028" y="4034424"/>
            <a:ext cx="2913242" cy="642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Ilustração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opcional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para 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artigo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original)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1DB944DE-D661-D04D-93F5-0C3D6A824A8C}"/>
              </a:ext>
            </a:extLst>
          </p:cNvPr>
          <p:cNvSpPr txBox="1"/>
          <p:nvPr/>
        </p:nvSpPr>
        <p:spPr>
          <a:xfrm>
            <a:off x="3935657" y="2567034"/>
            <a:ext cx="3295570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E59769EF-7A16-C340-B320-135225B146A0}"/>
              </a:ext>
            </a:extLst>
          </p:cNvPr>
          <p:cNvSpPr txBox="1"/>
          <p:nvPr/>
        </p:nvSpPr>
        <p:spPr>
          <a:xfrm>
            <a:off x="4047242" y="5088175"/>
            <a:ext cx="2913242" cy="967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Ilustração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obrigatória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para 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artigo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de 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revisão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– 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inserir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fluxograma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)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12D0B30A-1BB7-8641-999A-F47FD94DA3D8}"/>
              </a:ext>
            </a:extLst>
          </p:cNvPr>
          <p:cNvSpPr txBox="1"/>
          <p:nvPr/>
        </p:nvSpPr>
        <p:spPr>
          <a:xfrm>
            <a:off x="3827035" y="9371007"/>
            <a:ext cx="3457436" cy="369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E4E9E3DC-A0E3-8D45-B307-08110B0524A0}"/>
              </a:ext>
            </a:extLst>
          </p:cNvPr>
          <p:cNvSpPr txBox="1"/>
          <p:nvPr/>
        </p:nvSpPr>
        <p:spPr>
          <a:xfrm>
            <a:off x="3905573" y="8662801"/>
            <a:ext cx="3162505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No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máximo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três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seguindo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estilo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formatação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Vancouver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103</Words>
  <Application>Microsoft Macintosh PowerPoint</Application>
  <PresentationFormat>Personalizar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Montserrat Ultra-Bold</vt:lpstr>
      <vt:lpstr>Arial</vt:lpstr>
      <vt:lpstr>Montserrat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Alemanha</dc:title>
  <cp:lastModifiedBy>Ana Paula Ferreira</cp:lastModifiedBy>
  <cp:revision>3</cp:revision>
  <dcterms:created xsi:type="dcterms:W3CDTF">2006-08-16T00:00:00Z</dcterms:created>
  <dcterms:modified xsi:type="dcterms:W3CDTF">2023-11-08T14:46:59Z</dcterms:modified>
  <dc:identifier>DAFuhKe3NDs</dc:identifier>
</cp:coreProperties>
</file>