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"/>
  </p:notesMasterIdLst>
  <p:sldIdLst>
    <p:sldId id="256" r:id="rId2"/>
  </p:sldIdLst>
  <p:sldSz cx="7556500" cy="106934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Montserrat" pitchFamily="2" charset="77"/>
      <p:regular r:id="rId8"/>
      <p:bold r:id="rId9"/>
      <p:italic r:id="rId10"/>
      <p:boldItalic r:id="rId11"/>
    </p:embeddedFont>
    <p:embeddedFont>
      <p:font typeface="Montserrat Ultra-Bold" pitchFamily="2" charset="77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07" autoAdjust="0"/>
  </p:normalViewPr>
  <p:slideViewPr>
    <p:cSldViewPr>
      <p:cViewPr>
        <p:scale>
          <a:sx n="105" d="100"/>
          <a:sy n="105" d="100"/>
        </p:scale>
        <p:origin x="236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1990-41FD-CE4F-937E-8C72C8B68BD0}" type="datetimeFigureOut">
              <a:rPr lang="pt-BR" smtClean="0"/>
              <a:t>08/11/2023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639818-0DE1-2349-A6A1-CD1B1480DA2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1466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4639818-0DE1-2349-A6A1-CD1B1480DA21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595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88366" y="1917700"/>
            <a:ext cx="6048000" cy="0"/>
          </a:xfrm>
          <a:prstGeom prst="line">
            <a:avLst/>
          </a:prstGeom>
          <a:ln w="38100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Freeform 3"/>
          <p:cNvSpPr/>
          <p:nvPr/>
        </p:nvSpPr>
        <p:spPr>
          <a:xfrm flipH="1" flipV="1">
            <a:off x="-7059" y="9950440"/>
            <a:ext cx="7567057" cy="742959"/>
          </a:xfrm>
          <a:custGeom>
            <a:avLst/>
            <a:gdLst/>
            <a:ahLst/>
            <a:cxnLst/>
            <a:rect l="l" t="t" r="r" b="b"/>
            <a:pathLst>
              <a:path w="7495267" h="2510914">
                <a:moveTo>
                  <a:pt x="7495267" y="2510914"/>
                </a:moveTo>
                <a:lnTo>
                  <a:pt x="0" y="2510914"/>
                </a:lnTo>
                <a:lnTo>
                  <a:pt x="0" y="0"/>
                </a:lnTo>
                <a:lnTo>
                  <a:pt x="7495267" y="0"/>
                </a:lnTo>
                <a:lnTo>
                  <a:pt x="7495267" y="251091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427666" y="1556695"/>
            <a:ext cx="173228" cy="141830"/>
          </a:xfrm>
          <a:custGeom>
            <a:avLst/>
            <a:gdLst/>
            <a:ahLst/>
            <a:cxnLst/>
            <a:rect l="l" t="t" r="r" b="b"/>
            <a:pathLst>
              <a:path w="173228" h="141830">
                <a:moveTo>
                  <a:pt x="0" y="0"/>
                </a:moveTo>
                <a:lnTo>
                  <a:pt x="173228" y="0"/>
                </a:lnTo>
                <a:lnTo>
                  <a:pt x="173228" y="141830"/>
                </a:lnTo>
                <a:lnTo>
                  <a:pt x="0" y="1418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AutoShape 9"/>
          <p:cNvSpPr/>
          <p:nvPr/>
        </p:nvSpPr>
        <p:spPr>
          <a:xfrm>
            <a:off x="0" y="0"/>
            <a:ext cx="7560000" cy="30290"/>
          </a:xfrm>
          <a:prstGeom prst="line">
            <a:avLst/>
          </a:prstGeom>
          <a:ln w="200025" cap="flat">
            <a:solidFill>
              <a:srgbClr val="17488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4" name="TextBox 14"/>
          <p:cNvSpPr txBox="1"/>
          <p:nvPr/>
        </p:nvSpPr>
        <p:spPr>
          <a:xfrm>
            <a:off x="2934927" y="299670"/>
            <a:ext cx="4521561" cy="611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490"/>
              </a:lnSpc>
              <a:spcBef>
                <a:spcPct val="0"/>
              </a:spcBef>
            </a:pPr>
            <a:r>
              <a:rPr lang="en-US" sz="1600" dirty="0">
                <a:solidFill>
                  <a:srgbClr val="174888"/>
                </a:solidFill>
                <a:latin typeface="Montserrat Ultra-Bold"/>
              </a:rPr>
              <a:t>TÍTULO CAIXA ALTA TÍTULO CAIXA ALTA TÍTULO CAIXA ALTA TÍTULO CAIXA ALTA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940050" y="1058200"/>
            <a:ext cx="4516438" cy="6766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1"/>
              </a:lnSpc>
            </a:pPr>
            <a:r>
              <a:rPr lang="en-US" sz="1322" dirty="0">
                <a:solidFill>
                  <a:srgbClr val="036C99"/>
                </a:solidFill>
                <a:latin typeface="Montserrat"/>
              </a:rPr>
              <a:t>Ramos PS, Ferreira AP, Rocha TC, Ricardo DR</a:t>
            </a:r>
          </a:p>
          <a:p>
            <a:pPr>
              <a:lnSpc>
                <a:spcPts val="1811"/>
              </a:lnSpc>
            </a:pP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Faculdade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Ciências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Médicas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e da </a:t>
            </a:r>
            <a:r>
              <a:rPr lang="en-US" sz="1322" dirty="0" err="1">
                <a:solidFill>
                  <a:srgbClr val="036C99"/>
                </a:solidFill>
                <a:latin typeface="Montserrat"/>
              </a:rPr>
              <a:t>Saúde</a:t>
            </a:r>
            <a:r>
              <a:rPr lang="en-US" sz="1322" dirty="0">
                <a:solidFill>
                  <a:srgbClr val="036C99"/>
                </a:solidFill>
                <a:latin typeface="Montserrat"/>
              </a:rPr>
              <a:t> de Juiz de Fora, MG, Brazil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665538" y="1509813"/>
            <a:ext cx="2124580" cy="19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644"/>
              </a:lnSpc>
            </a:pPr>
            <a:r>
              <a:rPr lang="en-US" sz="1200" dirty="0">
                <a:solidFill>
                  <a:srgbClr val="036C99"/>
                </a:solidFill>
                <a:latin typeface="Montserrat"/>
              </a:rPr>
              <a:t> </a:t>
            </a:r>
            <a:r>
              <a:rPr lang="en-US" sz="1200" dirty="0" err="1">
                <a:solidFill>
                  <a:srgbClr val="036C99"/>
                </a:solidFill>
                <a:latin typeface="Montserrat"/>
              </a:rPr>
              <a:t>xxxx@suprema.edu.br</a:t>
            </a:r>
            <a:endParaRPr lang="en-US" sz="1200" dirty="0">
              <a:solidFill>
                <a:srgbClr val="036C99"/>
              </a:solidFill>
              <a:latin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27447" y="2146300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INTRODUÇÃO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03647" y="556559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MÉTODOS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25273" y="2589194"/>
            <a:ext cx="3229776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  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39996" y="3862714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OBJETIVO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358866" y="6037239"/>
            <a:ext cx="3196183" cy="40253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 XXXXXXXXXXXXXXXXXXXXXXXXXXXXXXXXXXX XXXXXXXXXXXXXXXXXXXXXXXXXXXXXXXXXXX XXXXXXXXXXXXXXXXXXXXXXXXXXXXXXXXXXX XXXXXXXXXXXXXXXXXXXXXXXXXXXXXXXXXXX</a:t>
            </a:r>
          </a:p>
          <a:p>
            <a:pPr algn="just">
              <a:lnSpc>
                <a:spcPts val="1498"/>
              </a:lnSpc>
              <a:spcBef>
                <a:spcPct val="0"/>
              </a:spcBef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273050" y="4344609"/>
            <a:ext cx="3229424" cy="9476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7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1" name="Freeform 14">
            <a:extLst>
              <a:ext uri="{FF2B5EF4-FFF2-40B4-BE49-F238E27FC236}">
                <a16:creationId xmlns:a16="http://schemas.microsoft.com/office/drawing/2014/main" id="{3DFAB3B1-83E3-754F-BEDB-3B41255180FF}"/>
              </a:ext>
            </a:extLst>
          </p:cNvPr>
          <p:cNvSpPr/>
          <p:nvPr/>
        </p:nvSpPr>
        <p:spPr>
          <a:xfrm>
            <a:off x="290475" y="308965"/>
            <a:ext cx="2055404" cy="1462033"/>
          </a:xfrm>
          <a:custGeom>
            <a:avLst/>
            <a:gdLst/>
            <a:ahLst/>
            <a:cxnLst/>
            <a:rect l="l" t="t" r="r" b="b"/>
            <a:pathLst>
              <a:path w="2553794" h="1876010">
                <a:moveTo>
                  <a:pt x="0" y="0"/>
                </a:moveTo>
                <a:lnTo>
                  <a:pt x="2553794" y="0"/>
                </a:lnTo>
                <a:lnTo>
                  <a:pt x="2553794" y="1876010"/>
                </a:lnTo>
                <a:lnTo>
                  <a:pt x="0" y="187601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32" name="TextBox 18">
            <a:extLst>
              <a:ext uri="{FF2B5EF4-FFF2-40B4-BE49-F238E27FC236}">
                <a16:creationId xmlns:a16="http://schemas.microsoft.com/office/drawing/2014/main" id="{9295A306-7FE3-7A4F-AD1B-B61D568EBC5F}"/>
              </a:ext>
            </a:extLst>
          </p:cNvPr>
          <p:cNvSpPr txBox="1"/>
          <p:nvPr/>
        </p:nvSpPr>
        <p:spPr>
          <a:xfrm>
            <a:off x="3702050" y="2130595"/>
            <a:ext cx="3581400" cy="3095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RESULTADOS ESPERADOS</a:t>
            </a:r>
          </a:p>
        </p:txBody>
      </p:sp>
      <p:sp>
        <p:nvSpPr>
          <p:cNvPr id="34" name="TextBox 18">
            <a:extLst>
              <a:ext uri="{FF2B5EF4-FFF2-40B4-BE49-F238E27FC236}">
                <a16:creationId xmlns:a16="http://schemas.microsoft.com/office/drawing/2014/main" id="{2D8BF4A7-0EA7-254C-B491-551CFDD2BDAF}"/>
              </a:ext>
            </a:extLst>
          </p:cNvPr>
          <p:cNvSpPr txBox="1"/>
          <p:nvPr/>
        </p:nvSpPr>
        <p:spPr>
          <a:xfrm>
            <a:off x="4085047" y="7170728"/>
            <a:ext cx="2665003" cy="3095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878" dirty="0">
                <a:solidFill>
                  <a:srgbClr val="174888"/>
                </a:solidFill>
                <a:latin typeface="Montserrat Ultra-Bold"/>
              </a:rPr>
              <a:t>REFERÊNCIAS</a:t>
            </a:r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4C234EFE-F22A-8D4A-BF89-1E7ECBF400AA}"/>
              </a:ext>
            </a:extLst>
          </p:cNvPr>
          <p:cNvSpPr txBox="1"/>
          <p:nvPr/>
        </p:nvSpPr>
        <p:spPr>
          <a:xfrm>
            <a:off x="3778250" y="4845747"/>
            <a:ext cx="3457436" cy="21011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39" name="TextBox 18">
            <a:extLst>
              <a:ext uri="{FF2B5EF4-FFF2-40B4-BE49-F238E27FC236}">
                <a16:creationId xmlns:a16="http://schemas.microsoft.com/office/drawing/2014/main" id="{5FB7E979-C1F9-E944-ABAF-7CE8C2DCBB7A}"/>
              </a:ext>
            </a:extLst>
          </p:cNvPr>
          <p:cNvSpPr txBox="1"/>
          <p:nvPr/>
        </p:nvSpPr>
        <p:spPr>
          <a:xfrm>
            <a:off x="4054028" y="4207777"/>
            <a:ext cx="2913242" cy="3007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Ilustração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 (</a:t>
            </a:r>
            <a:r>
              <a:rPr lang="en-US" sz="1600" dirty="0" err="1">
                <a:solidFill>
                  <a:srgbClr val="FF0000"/>
                </a:solidFill>
                <a:latin typeface="Montserrat Ultra-Bold"/>
              </a:rPr>
              <a:t>opcional</a:t>
            </a:r>
            <a:r>
              <a:rPr lang="en-US" sz="1600" dirty="0">
                <a:solidFill>
                  <a:srgbClr val="FF0000"/>
                </a:solidFill>
                <a:latin typeface="Montserrat Ultra-Bold"/>
              </a:rPr>
              <a:t>)</a:t>
            </a:r>
          </a:p>
        </p:txBody>
      </p:sp>
      <p:sp>
        <p:nvSpPr>
          <p:cNvPr id="40" name="TextBox 25">
            <a:extLst>
              <a:ext uri="{FF2B5EF4-FFF2-40B4-BE49-F238E27FC236}">
                <a16:creationId xmlns:a16="http://schemas.microsoft.com/office/drawing/2014/main" id="{1DB944DE-D661-D04D-93F5-0C3D6A824A8C}"/>
              </a:ext>
            </a:extLst>
          </p:cNvPr>
          <p:cNvSpPr txBox="1"/>
          <p:nvPr/>
        </p:nvSpPr>
        <p:spPr>
          <a:xfrm>
            <a:off x="3830553" y="2567034"/>
            <a:ext cx="3400674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XXXXXXXXXXXXXXXXXXXXXXXXXXXXXXXXXXXXXXXXXXXXXXXXXXXXXXXXXXXXXXXXXXXXXXXXXXXXXXXXXXXXXXXXXXXXXXXXXXXXXXXXXXXXXXXXXXXXXXXXXXXXXXXXXXXXXXXXXXXXXXXXXXXXXXXXXXXXXXXXXXXXXXXXXXXXXXXXXXXXXXXXXXXXXXXXXXXXXXXXXXXXXXXXXXXXXXXX</a:t>
            </a:r>
          </a:p>
        </p:txBody>
      </p:sp>
      <p:sp>
        <p:nvSpPr>
          <p:cNvPr id="42" name="TextBox 25">
            <a:extLst>
              <a:ext uri="{FF2B5EF4-FFF2-40B4-BE49-F238E27FC236}">
                <a16:creationId xmlns:a16="http://schemas.microsoft.com/office/drawing/2014/main" id="{12D0B30A-1BB7-8641-999A-F47FD94DA3D8}"/>
              </a:ext>
            </a:extLst>
          </p:cNvPr>
          <p:cNvSpPr txBox="1"/>
          <p:nvPr/>
        </p:nvSpPr>
        <p:spPr>
          <a:xfrm>
            <a:off x="3749814" y="8601565"/>
            <a:ext cx="3457436" cy="11393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  <a:p>
            <a:pPr>
              <a:lnSpc>
                <a:spcPts val="1465"/>
              </a:lnSpc>
            </a:pPr>
            <a:r>
              <a:rPr lang="en-US" sz="1050" dirty="0">
                <a:solidFill>
                  <a:srgbClr val="036C99"/>
                </a:solidFill>
                <a:latin typeface="Montserrat"/>
              </a:rPr>
              <a:t>XXXXXXXXXXXXXXXXXXXXXXXXXXXXXXXXXXXXXXXXXXXXXXXXXXXXXXXXXXXXXXXXXXXXXXXXXXXXXX</a:t>
            </a:r>
          </a:p>
        </p:txBody>
      </p:sp>
      <p:sp>
        <p:nvSpPr>
          <p:cNvPr id="43" name="TextBox 18">
            <a:extLst>
              <a:ext uri="{FF2B5EF4-FFF2-40B4-BE49-F238E27FC236}">
                <a16:creationId xmlns:a16="http://schemas.microsoft.com/office/drawing/2014/main" id="{E4E9E3DC-A0E3-8D45-B307-08110B0524A0}"/>
              </a:ext>
            </a:extLst>
          </p:cNvPr>
          <p:cNvSpPr txBox="1"/>
          <p:nvPr/>
        </p:nvSpPr>
        <p:spPr>
          <a:xfrm>
            <a:off x="3854724" y="7690636"/>
            <a:ext cx="3162505" cy="6278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630"/>
              </a:lnSpc>
              <a:spcBef>
                <a:spcPct val="0"/>
              </a:spcBef>
            </a:pP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No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máximo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cinco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seguindo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estilo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de </a:t>
            </a:r>
            <a:r>
              <a:rPr lang="en-US" sz="1400" dirty="0" err="1">
                <a:solidFill>
                  <a:srgbClr val="FF0000"/>
                </a:solidFill>
                <a:latin typeface="Montserrat Ultra-Bold"/>
              </a:rPr>
              <a:t>formatação</a:t>
            </a:r>
            <a:r>
              <a:rPr lang="en-US" sz="1400" dirty="0">
                <a:solidFill>
                  <a:srgbClr val="FF0000"/>
                </a:solidFill>
                <a:latin typeface="Montserrat Ultra-Bold"/>
              </a:rPr>
              <a:t> Vancouver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91</Words>
  <Application>Microsoft Macintosh PowerPoint</Application>
  <PresentationFormat>Personalizar</PresentationFormat>
  <Paragraphs>34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Calibri</vt:lpstr>
      <vt:lpstr>Montserrat Ultra-Bold</vt:lpstr>
      <vt:lpstr>Arial</vt:lpstr>
      <vt:lpstr>Montserrat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Pôster Alemanha</dc:title>
  <cp:lastModifiedBy>Ana Paula Ferreira</cp:lastModifiedBy>
  <cp:revision>3</cp:revision>
  <dcterms:created xsi:type="dcterms:W3CDTF">2006-08-16T00:00:00Z</dcterms:created>
  <dcterms:modified xsi:type="dcterms:W3CDTF">2023-11-08T14:38:45Z</dcterms:modified>
  <dc:identifier>DAFuhKe3NDs</dc:identifier>
</cp:coreProperties>
</file>