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9010313" cy="106934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7" autoAdjust="0"/>
  </p:normalViewPr>
  <p:slideViewPr>
    <p:cSldViewPr>
      <p:cViewPr>
        <p:scale>
          <a:sx n="61" d="100"/>
          <a:sy n="61" d="100"/>
        </p:scale>
        <p:origin x="1264" y="448"/>
      </p:cViewPr>
      <p:guideLst>
        <p:guide orient="horz" pos="2160"/>
        <p:guide pos="7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990-41FD-CE4F-937E-8C72C8B68BD0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9818-0DE1-2349-A6A1-CD1B1480D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6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6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8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89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45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10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43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53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306" y="2130427"/>
            <a:ext cx="1955346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612" y="3886200"/>
            <a:ext cx="161028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5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0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5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0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5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01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05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20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77955" y="274640"/>
            <a:ext cx="517591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205" y="274640"/>
            <a:ext cx="1514435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163" y="4406902"/>
            <a:ext cx="19553465" cy="1362075"/>
          </a:xfrm>
        </p:spPr>
        <p:txBody>
          <a:bodyPr anchor="t"/>
          <a:lstStyle>
            <a:lvl1pPr algn="l">
              <a:defRPr sz="100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7163" y="2906714"/>
            <a:ext cx="19553465" cy="1500187"/>
          </a:xfrm>
        </p:spPr>
        <p:txBody>
          <a:bodyPr anchor="b"/>
          <a:lstStyle>
            <a:lvl1pPr marL="0" indent="0">
              <a:buNone/>
              <a:defRPr sz="5032">
                <a:solidFill>
                  <a:schemeClr val="tx1">
                    <a:tint val="75000"/>
                  </a:schemeClr>
                </a:solidFill>
              </a:defRPr>
            </a:lvl1pPr>
            <a:lvl2pPr marL="1150251" indent="0">
              <a:buNone/>
              <a:defRPr sz="4528">
                <a:solidFill>
                  <a:schemeClr val="tx1">
                    <a:tint val="75000"/>
                  </a:schemeClr>
                </a:solidFill>
              </a:defRPr>
            </a:lvl2pPr>
            <a:lvl3pPr marL="2300502" indent="0">
              <a:buNone/>
              <a:defRPr sz="4026">
                <a:solidFill>
                  <a:schemeClr val="tx1">
                    <a:tint val="75000"/>
                  </a:schemeClr>
                </a:solidFill>
              </a:defRPr>
            </a:lvl3pPr>
            <a:lvl4pPr marL="3450753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4pPr>
            <a:lvl5pPr marL="4601003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5pPr>
            <a:lvl6pPr marL="5751254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6pPr>
            <a:lvl7pPr marL="6901505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7pPr>
            <a:lvl8pPr marL="8051756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8pPr>
            <a:lvl9pPr marL="9202007" indent="0">
              <a:buNone/>
              <a:defRPr sz="35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204" y="1600202"/>
            <a:ext cx="10160133" cy="4525963"/>
          </a:xfrm>
        </p:spPr>
        <p:txBody>
          <a:bodyPr/>
          <a:lstStyle>
            <a:lvl1pPr>
              <a:defRPr sz="7044"/>
            </a:lvl1pPr>
            <a:lvl2pPr>
              <a:defRPr sz="6038"/>
            </a:lvl2pPr>
            <a:lvl3pPr>
              <a:defRPr sz="5032"/>
            </a:lvl3pPr>
            <a:lvl4pPr>
              <a:defRPr sz="4528"/>
            </a:lvl4pPr>
            <a:lvl5pPr>
              <a:defRPr sz="4528"/>
            </a:lvl5pPr>
            <a:lvl6pPr>
              <a:defRPr sz="4528"/>
            </a:lvl6pPr>
            <a:lvl7pPr>
              <a:defRPr sz="4528"/>
            </a:lvl7pPr>
            <a:lvl8pPr>
              <a:defRPr sz="4528"/>
            </a:lvl8pPr>
            <a:lvl9pPr>
              <a:defRPr sz="4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3739" y="1600202"/>
            <a:ext cx="10160133" cy="4525963"/>
          </a:xfrm>
        </p:spPr>
        <p:txBody>
          <a:bodyPr/>
          <a:lstStyle>
            <a:lvl1pPr>
              <a:defRPr sz="7044"/>
            </a:lvl1pPr>
            <a:lvl2pPr>
              <a:defRPr sz="6038"/>
            </a:lvl2pPr>
            <a:lvl3pPr>
              <a:defRPr sz="5032"/>
            </a:lvl3pPr>
            <a:lvl4pPr>
              <a:defRPr sz="4528"/>
            </a:lvl4pPr>
            <a:lvl5pPr>
              <a:defRPr sz="4528"/>
            </a:lvl5pPr>
            <a:lvl6pPr>
              <a:defRPr sz="4528"/>
            </a:lvl6pPr>
            <a:lvl7pPr>
              <a:defRPr sz="4528"/>
            </a:lvl7pPr>
            <a:lvl8pPr>
              <a:defRPr sz="4528"/>
            </a:lvl8pPr>
            <a:lvl9pPr>
              <a:defRPr sz="4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4" y="1535113"/>
            <a:ext cx="10164128" cy="639762"/>
          </a:xfrm>
        </p:spPr>
        <p:txBody>
          <a:bodyPr anchor="b"/>
          <a:lstStyle>
            <a:lvl1pPr marL="0" indent="0">
              <a:buNone/>
              <a:defRPr sz="6038" b="1"/>
            </a:lvl1pPr>
            <a:lvl2pPr marL="1150251" indent="0">
              <a:buNone/>
              <a:defRPr sz="5032" b="1"/>
            </a:lvl2pPr>
            <a:lvl3pPr marL="2300502" indent="0">
              <a:buNone/>
              <a:defRPr sz="4528" b="1"/>
            </a:lvl3pPr>
            <a:lvl4pPr marL="3450753" indent="0">
              <a:buNone/>
              <a:defRPr sz="4026" b="1"/>
            </a:lvl4pPr>
            <a:lvl5pPr marL="4601003" indent="0">
              <a:buNone/>
              <a:defRPr sz="4026" b="1"/>
            </a:lvl5pPr>
            <a:lvl6pPr marL="5751254" indent="0">
              <a:buNone/>
              <a:defRPr sz="4026" b="1"/>
            </a:lvl6pPr>
            <a:lvl7pPr marL="6901505" indent="0">
              <a:buNone/>
              <a:defRPr sz="4026" b="1"/>
            </a:lvl7pPr>
            <a:lvl8pPr marL="8051756" indent="0">
              <a:buNone/>
              <a:defRPr sz="4026" b="1"/>
            </a:lvl8pPr>
            <a:lvl9pPr marL="9202007" indent="0">
              <a:buNone/>
              <a:defRPr sz="4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0204" y="2174875"/>
            <a:ext cx="10164128" cy="3951288"/>
          </a:xfrm>
        </p:spPr>
        <p:txBody>
          <a:bodyPr/>
          <a:lstStyle>
            <a:lvl1pPr>
              <a:defRPr sz="6038"/>
            </a:lvl1pPr>
            <a:lvl2pPr>
              <a:defRPr sz="5032"/>
            </a:lvl2pPr>
            <a:lvl3pPr>
              <a:defRPr sz="4528"/>
            </a:lvl3pPr>
            <a:lvl4pPr>
              <a:defRPr sz="4026"/>
            </a:lvl4pPr>
            <a:lvl5pPr>
              <a:defRPr sz="4026"/>
            </a:lvl5pPr>
            <a:lvl6pPr>
              <a:defRPr sz="4026"/>
            </a:lvl6pPr>
            <a:lvl7pPr>
              <a:defRPr sz="4026"/>
            </a:lvl7pPr>
            <a:lvl8pPr>
              <a:defRPr sz="4026"/>
            </a:lvl8pPr>
            <a:lvl9pPr>
              <a:defRPr sz="4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85752" y="1535113"/>
            <a:ext cx="10168122" cy="639762"/>
          </a:xfrm>
        </p:spPr>
        <p:txBody>
          <a:bodyPr anchor="b"/>
          <a:lstStyle>
            <a:lvl1pPr marL="0" indent="0">
              <a:buNone/>
              <a:defRPr sz="6038" b="1"/>
            </a:lvl1pPr>
            <a:lvl2pPr marL="1150251" indent="0">
              <a:buNone/>
              <a:defRPr sz="5032" b="1"/>
            </a:lvl2pPr>
            <a:lvl3pPr marL="2300502" indent="0">
              <a:buNone/>
              <a:defRPr sz="4528" b="1"/>
            </a:lvl3pPr>
            <a:lvl4pPr marL="3450753" indent="0">
              <a:buNone/>
              <a:defRPr sz="4026" b="1"/>
            </a:lvl4pPr>
            <a:lvl5pPr marL="4601003" indent="0">
              <a:buNone/>
              <a:defRPr sz="4026" b="1"/>
            </a:lvl5pPr>
            <a:lvl6pPr marL="5751254" indent="0">
              <a:buNone/>
              <a:defRPr sz="4026" b="1"/>
            </a:lvl6pPr>
            <a:lvl7pPr marL="6901505" indent="0">
              <a:buNone/>
              <a:defRPr sz="4026" b="1"/>
            </a:lvl7pPr>
            <a:lvl8pPr marL="8051756" indent="0">
              <a:buNone/>
              <a:defRPr sz="4026" b="1"/>
            </a:lvl8pPr>
            <a:lvl9pPr marL="9202007" indent="0">
              <a:buNone/>
              <a:defRPr sz="4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85752" y="2174875"/>
            <a:ext cx="10168122" cy="3951288"/>
          </a:xfrm>
        </p:spPr>
        <p:txBody>
          <a:bodyPr/>
          <a:lstStyle>
            <a:lvl1pPr>
              <a:defRPr sz="6038"/>
            </a:lvl1pPr>
            <a:lvl2pPr>
              <a:defRPr sz="5032"/>
            </a:lvl2pPr>
            <a:lvl3pPr>
              <a:defRPr sz="4528"/>
            </a:lvl3pPr>
            <a:lvl4pPr>
              <a:defRPr sz="4026"/>
            </a:lvl4pPr>
            <a:lvl5pPr>
              <a:defRPr sz="4026"/>
            </a:lvl5pPr>
            <a:lvl6pPr>
              <a:defRPr sz="4026"/>
            </a:lvl6pPr>
            <a:lvl7pPr>
              <a:defRPr sz="4026"/>
            </a:lvl7pPr>
            <a:lvl8pPr>
              <a:defRPr sz="4026"/>
            </a:lvl8pPr>
            <a:lvl9pPr>
              <a:defRPr sz="4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06" y="273050"/>
            <a:ext cx="7568183" cy="1162050"/>
          </a:xfrm>
        </p:spPr>
        <p:txBody>
          <a:bodyPr anchor="b"/>
          <a:lstStyle>
            <a:lvl1pPr algn="l">
              <a:defRPr sz="50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954" y="273052"/>
            <a:ext cx="12859918" cy="5853113"/>
          </a:xfrm>
        </p:spPr>
        <p:txBody>
          <a:bodyPr/>
          <a:lstStyle>
            <a:lvl1pPr>
              <a:defRPr sz="8051"/>
            </a:lvl1pPr>
            <a:lvl2pPr>
              <a:defRPr sz="7044"/>
            </a:lvl2pPr>
            <a:lvl3pPr>
              <a:defRPr sz="6038"/>
            </a:lvl3pPr>
            <a:lvl4pPr>
              <a:defRPr sz="5032"/>
            </a:lvl4pPr>
            <a:lvl5pPr>
              <a:defRPr sz="5032"/>
            </a:lvl5pPr>
            <a:lvl6pPr>
              <a:defRPr sz="5032"/>
            </a:lvl6pPr>
            <a:lvl7pPr>
              <a:defRPr sz="5032"/>
            </a:lvl7pPr>
            <a:lvl8pPr>
              <a:defRPr sz="5032"/>
            </a:lvl8pPr>
            <a:lvl9pPr>
              <a:defRPr sz="5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206" y="1435102"/>
            <a:ext cx="7568183" cy="4691063"/>
          </a:xfrm>
        </p:spPr>
        <p:txBody>
          <a:bodyPr/>
          <a:lstStyle>
            <a:lvl1pPr marL="0" indent="0">
              <a:buNone/>
              <a:defRPr sz="3523"/>
            </a:lvl1pPr>
            <a:lvl2pPr marL="1150251" indent="0">
              <a:buNone/>
              <a:defRPr sz="3019"/>
            </a:lvl2pPr>
            <a:lvl3pPr marL="2300502" indent="0">
              <a:buNone/>
              <a:defRPr sz="2516"/>
            </a:lvl3pPr>
            <a:lvl4pPr marL="3450753" indent="0">
              <a:buNone/>
              <a:defRPr sz="2264"/>
            </a:lvl4pPr>
            <a:lvl5pPr marL="4601003" indent="0">
              <a:buNone/>
              <a:defRPr sz="2264"/>
            </a:lvl5pPr>
            <a:lvl6pPr marL="5751254" indent="0">
              <a:buNone/>
              <a:defRPr sz="2264"/>
            </a:lvl6pPr>
            <a:lvl7pPr marL="6901505" indent="0">
              <a:buNone/>
              <a:defRPr sz="2264"/>
            </a:lvl7pPr>
            <a:lvl8pPr marL="8051756" indent="0">
              <a:buNone/>
              <a:defRPr sz="2264"/>
            </a:lvl8pPr>
            <a:lvl9pPr marL="9202007" indent="0">
              <a:buNone/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960" y="4800600"/>
            <a:ext cx="13802445" cy="566738"/>
          </a:xfrm>
        </p:spPr>
        <p:txBody>
          <a:bodyPr anchor="b"/>
          <a:lstStyle>
            <a:lvl1pPr algn="l">
              <a:defRPr sz="50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960" y="612775"/>
            <a:ext cx="13802445" cy="4114800"/>
          </a:xfrm>
        </p:spPr>
        <p:txBody>
          <a:bodyPr/>
          <a:lstStyle>
            <a:lvl1pPr marL="0" indent="0">
              <a:buNone/>
              <a:defRPr sz="8051"/>
            </a:lvl1pPr>
            <a:lvl2pPr marL="1150251" indent="0">
              <a:buNone/>
              <a:defRPr sz="7044"/>
            </a:lvl2pPr>
            <a:lvl3pPr marL="2300502" indent="0">
              <a:buNone/>
              <a:defRPr sz="6038"/>
            </a:lvl3pPr>
            <a:lvl4pPr marL="3450753" indent="0">
              <a:buNone/>
              <a:defRPr sz="5032"/>
            </a:lvl4pPr>
            <a:lvl5pPr marL="4601003" indent="0">
              <a:buNone/>
              <a:defRPr sz="5032"/>
            </a:lvl5pPr>
            <a:lvl6pPr marL="5751254" indent="0">
              <a:buNone/>
              <a:defRPr sz="5032"/>
            </a:lvl6pPr>
            <a:lvl7pPr marL="6901505" indent="0">
              <a:buNone/>
              <a:defRPr sz="5032"/>
            </a:lvl7pPr>
            <a:lvl8pPr marL="8051756" indent="0">
              <a:buNone/>
              <a:defRPr sz="5032"/>
            </a:lvl8pPr>
            <a:lvl9pPr marL="9202007" indent="0">
              <a:buNone/>
              <a:defRPr sz="503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960" y="5367338"/>
            <a:ext cx="13802445" cy="804862"/>
          </a:xfrm>
        </p:spPr>
        <p:txBody>
          <a:bodyPr/>
          <a:lstStyle>
            <a:lvl1pPr marL="0" indent="0">
              <a:buNone/>
              <a:defRPr sz="3523"/>
            </a:lvl1pPr>
            <a:lvl2pPr marL="1150251" indent="0">
              <a:buNone/>
              <a:defRPr sz="3019"/>
            </a:lvl2pPr>
            <a:lvl3pPr marL="2300502" indent="0">
              <a:buNone/>
              <a:defRPr sz="2516"/>
            </a:lvl3pPr>
            <a:lvl4pPr marL="3450753" indent="0">
              <a:buNone/>
              <a:defRPr sz="2264"/>
            </a:lvl4pPr>
            <a:lvl5pPr marL="4601003" indent="0">
              <a:buNone/>
              <a:defRPr sz="2264"/>
            </a:lvl5pPr>
            <a:lvl6pPr marL="5751254" indent="0">
              <a:buNone/>
              <a:defRPr sz="2264"/>
            </a:lvl6pPr>
            <a:lvl7pPr marL="6901505" indent="0">
              <a:buNone/>
              <a:defRPr sz="2264"/>
            </a:lvl7pPr>
            <a:lvl8pPr marL="8051756" indent="0">
              <a:buNone/>
              <a:defRPr sz="2264"/>
            </a:lvl8pPr>
            <a:lvl9pPr marL="9202007" indent="0">
              <a:buNone/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205" y="274638"/>
            <a:ext cx="20703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5" y="1600202"/>
            <a:ext cx="207036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0205" y="6356352"/>
            <a:ext cx="536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59727" y="6356352"/>
            <a:ext cx="7284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86256" y="6356352"/>
            <a:ext cx="5367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00502" rtl="0" eaLnBrk="1" latinLnBrk="0" hangingPunct="1">
        <a:spcBef>
          <a:spcPct val="0"/>
        </a:spcBef>
        <a:buNone/>
        <a:defRPr sz="110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2688" indent="-862688" algn="l" defTabSz="2300502" rtl="0" eaLnBrk="1" latinLnBrk="0" hangingPunct="1">
        <a:spcBef>
          <a:spcPct val="20000"/>
        </a:spcBef>
        <a:buFont typeface="Arial" pitchFamily="34" charset="0"/>
        <a:buChar char="•"/>
        <a:defRPr sz="8051" kern="1200">
          <a:solidFill>
            <a:schemeClr val="tx1"/>
          </a:solidFill>
          <a:latin typeface="+mn-lt"/>
          <a:ea typeface="+mn-ea"/>
          <a:cs typeface="+mn-cs"/>
        </a:defRPr>
      </a:lvl1pPr>
      <a:lvl2pPr marL="1869157" indent="-718907" algn="l" defTabSz="2300502" rtl="0" eaLnBrk="1" latinLnBrk="0" hangingPunct="1">
        <a:spcBef>
          <a:spcPct val="20000"/>
        </a:spcBef>
        <a:buFont typeface="Arial" pitchFamily="34" charset="0"/>
        <a:buChar char="–"/>
        <a:defRPr sz="7044" kern="1200">
          <a:solidFill>
            <a:schemeClr val="tx1"/>
          </a:solidFill>
          <a:latin typeface="+mn-lt"/>
          <a:ea typeface="+mn-ea"/>
          <a:cs typeface="+mn-cs"/>
        </a:defRPr>
      </a:lvl2pPr>
      <a:lvl3pPr marL="2875626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6038" kern="1200">
          <a:solidFill>
            <a:schemeClr val="tx1"/>
          </a:solidFill>
          <a:latin typeface="+mn-lt"/>
          <a:ea typeface="+mn-ea"/>
          <a:cs typeface="+mn-cs"/>
        </a:defRPr>
      </a:lvl3pPr>
      <a:lvl4pPr marL="4025877" indent="-575125" algn="l" defTabSz="2300502" rtl="0" eaLnBrk="1" latinLnBrk="0" hangingPunct="1">
        <a:spcBef>
          <a:spcPct val="20000"/>
        </a:spcBef>
        <a:buFont typeface="Arial" pitchFamily="34" charset="0"/>
        <a:buChar char="–"/>
        <a:defRPr sz="5032" kern="1200">
          <a:solidFill>
            <a:schemeClr val="tx1"/>
          </a:solidFill>
          <a:latin typeface="+mn-lt"/>
          <a:ea typeface="+mn-ea"/>
          <a:cs typeface="+mn-cs"/>
        </a:defRPr>
      </a:lvl4pPr>
      <a:lvl5pPr marL="5176128" indent="-575125" algn="l" defTabSz="2300502" rtl="0" eaLnBrk="1" latinLnBrk="0" hangingPunct="1">
        <a:spcBef>
          <a:spcPct val="20000"/>
        </a:spcBef>
        <a:buFont typeface="Arial" pitchFamily="34" charset="0"/>
        <a:buChar char="»"/>
        <a:defRPr sz="5032" kern="1200">
          <a:solidFill>
            <a:schemeClr val="tx1"/>
          </a:solidFill>
          <a:latin typeface="+mn-lt"/>
          <a:ea typeface="+mn-ea"/>
          <a:cs typeface="+mn-cs"/>
        </a:defRPr>
      </a:lvl5pPr>
      <a:lvl6pPr marL="6326379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6pPr>
      <a:lvl7pPr marL="7476630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7pPr>
      <a:lvl8pPr marL="8626881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8pPr>
      <a:lvl9pPr marL="9777131" indent="-575125" algn="l" defTabSz="2300502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1pPr>
      <a:lvl2pPr marL="1150251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2pPr>
      <a:lvl3pPr marL="2300502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3pPr>
      <a:lvl4pPr marL="3450753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4pPr>
      <a:lvl5pPr marL="4601003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5pPr>
      <a:lvl6pPr marL="5751254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6pPr>
      <a:lvl7pPr marL="6901505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7pPr>
      <a:lvl8pPr marL="8051756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8pPr>
      <a:lvl9pPr marL="9202007" algn="l" defTabSz="2300502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59" y="9374546"/>
            <a:ext cx="19036871" cy="1399202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3DFAB3B1-83E3-754F-BEDB-3B41255180FF}"/>
              </a:ext>
            </a:extLst>
          </p:cNvPr>
          <p:cNvSpPr/>
          <p:nvPr/>
        </p:nvSpPr>
        <p:spPr>
          <a:xfrm>
            <a:off x="62306" y="172340"/>
            <a:ext cx="3619500" cy="2273299"/>
          </a:xfrm>
          <a:custGeom>
            <a:avLst/>
            <a:gdLst/>
            <a:ahLst/>
            <a:cxnLst/>
            <a:rect l="l" t="t" r="r" b="b"/>
            <a:pathLst>
              <a:path w="2553794" h="1876010">
                <a:moveTo>
                  <a:pt x="0" y="0"/>
                </a:moveTo>
                <a:lnTo>
                  <a:pt x="2553794" y="0"/>
                </a:lnTo>
                <a:lnTo>
                  <a:pt x="2553794" y="1876010"/>
                </a:lnTo>
                <a:lnTo>
                  <a:pt x="0" y="1876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987" y="2390070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TÍTULO CAIXA ALTA</a:t>
            </a:r>
          </a:p>
        </p:txBody>
      </p:sp>
      <p:sp>
        <p:nvSpPr>
          <p:cNvPr id="28" name="Text Box 203">
            <a:extLst>
              <a:ext uri="{FF2B5EF4-FFF2-40B4-BE49-F238E27FC236}">
                <a16:creationId xmlns:a16="http://schemas.microsoft.com/office/drawing/2014/main" id="{C5AAE38C-7957-6149-A8B4-9A11EAFE0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818" y="4785231"/>
            <a:ext cx="13821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003399"/>
                </a:solidFill>
                <a:latin typeface="Tahoma" panose="020B0604030504040204" pitchFamily="34" charset="0"/>
              </a:rPr>
              <a:t>Nome dos Autores (só a primeira letra em caixa alta)</a:t>
            </a:r>
          </a:p>
        </p:txBody>
      </p:sp>
      <p:sp>
        <p:nvSpPr>
          <p:cNvPr id="30" name="Text Box 204">
            <a:extLst>
              <a:ext uri="{FF2B5EF4-FFF2-40B4-BE49-F238E27FC236}">
                <a16:creationId xmlns:a16="http://schemas.microsoft.com/office/drawing/2014/main" id="{D2894A73-FC61-0747-AA64-0552A97E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656" y="7205147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latin typeface="Tahoma" charset="0"/>
              </a:rPr>
              <a:t>Prof. Dr(a) </a:t>
            </a:r>
            <a:r>
              <a:rPr lang="en-US" sz="3600" dirty="0" err="1">
                <a:latin typeface="Tahoma" charset="0"/>
              </a:rPr>
              <a:t>ou</a:t>
            </a:r>
            <a:r>
              <a:rPr lang="en-US" sz="3600" dirty="0">
                <a:latin typeface="Tahoma" charset="0"/>
              </a:rPr>
              <a:t> Me(a). </a:t>
            </a:r>
            <a:r>
              <a:rPr lang="en-US" sz="3600" dirty="0" err="1">
                <a:latin typeface="Tahoma" charset="0"/>
              </a:rPr>
              <a:t>xxxxx</a:t>
            </a:r>
            <a:endParaRPr lang="en-US" sz="3600" dirty="0">
              <a:latin typeface="Tahoma" charset="0"/>
            </a:endParaRPr>
          </a:p>
          <a:p>
            <a:pPr algn="ctr">
              <a:defRPr/>
            </a:pPr>
            <a:r>
              <a:rPr lang="pt-BR" sz="3600" dirty="0">
                <a:latin typeface="Tahoma" charset="0"/>
              </a:rPr>
              <a:t>- Orientador(a) -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A657A6DB-3CAA-C54D-8F00-62416F6AE81D}"/>
              </a:ext>
            </a:extLst>
          </p:cNvPr>
          <p:cNvSpPr/>
          <p:nvPr/>
        </p:nvSpPr>
        <p:spPr>
          <a:xfrm>
            <a:off x="15372556" y="19788"/>
            <a:ext cx="3364493" cy="2194235"/>
          </a:xfrm>
          <a:custGeom>
            <a:avLst/>
            <a:gdLst/>
            <a:ahLst/>
            <a:cxnLst/>
            <a:rect l="l" t="t" r="r" b="b"/>
            <a:pathLst>
              <a:path w="3364493" h="2194235">
                <a:moveTo>
                  <a:pt x="0" y="0"/>
                </a:moveTo>
                <a:lnTo>
                  <a:pt x="3364494" y="0"/>
                </a:lnTo>
                <a:lnTo>
                  <a:pt x="3364494" y="2194235"/>
                </a:lnTo>
                <a:lnTo>
                  <a:pt x="0" y="21942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Text Box 203">
            <a:extLst>
              <a:ext uri="{FF2B5EF4-FFF2-40B4-BE49-F238E27FC236}">
                <a16:creationId xmlns:a16="http://schemas.microsoft.com/office/drawing/2014/main" id="{88C12DF5-FC60-624A-9C80-715103DF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218" y="5473226"/>
            <a:ext cx="13821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003399"/>
                </a:solidFill>
                <a:latin typeface="Tahoma" panose="020B0604030504040204" pitchFamily="34" charset="0"/>
              </a:rPr>
              <a:t>Nome dos Autores (só a primeira letra em caixa alta)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30" grpId="0" autoUpdateAnimBg="0"/>
      <p:bldP spid="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INTRODUÇÃO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D2D33706-A57F-6943-A14E-2783A00AC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742156" y="2830963"/>
            <a:ext cx="17958041" cy="5747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palavras-chave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conectivos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fluxogramas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prints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pdf e imagens.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slide para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julgar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i="1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statment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abaixo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inseridos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imagens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4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INTRODUÇÃO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4093306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BF2E1F-8189-7446-9D8C-18647A921647}"/>
              </a:ext>
            </a:extLst>
          </p:cNvPr>
          <p:cNvSpPr txBox="1"/>
          <p:nvPr/>
        </p:nvSpPr>
        <p:spPr>
          <a:xfrm>
            <a:off x="1455072" y="2619647"/>
            <a:ext cx="10409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Estudo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428203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MÉTODOS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2268524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64972A72-78B1-2C40-BC50-C1B0FD34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438F5B-EA71-E64B-A17C-D58D90111C0C}"/>
              </a:ext>
            </a:extLst>
          </p:cNvPr>
          <p:cNvSpPr txBox="1"/>
          <p:nvPr/>
        </p:nvSpPr>
        <p:spPr>
          <a:xfrm>
            <a:off x="3117296" y="5803900"/>
            <a:ext cx="14401800" cy="3664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slide para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julgar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ficar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atento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distribuição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slide;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Seguir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i="1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statment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abaixo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inseridos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imagens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dos </a:t>
            </a:r>
            <a:r>
              <a:rPr lang="en-US" sz="24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24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RESULTADOS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808956" y="3298827"/>
            <a:ext cx="16078200" cy="79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</a:t>
            </a:r>
            <a:r>
              <a:rPr lang="en-US" sz="40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do </a:t>
            </a:r>
            <a:r>
              <a:rPr lang="en-US" sz="40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fluxograma</a:t>
            </a:r>
            <a:r>
              <a:rPr lang="en-US" sz="40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40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</a:t>
            </a:r>
            <a:r>
              <a:rPr lang="en-US" sz="40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PRISMA.</a:t>
            </a:r>
          </a:p>
        </p:txBody>
      </p:sp>
    </p:spTree>
    <p:extLst>
      <p:ext uri="{BB962C8B-B14F-4D97-AF65-F5344CB8AC3E}">
        <p14:creationId xmlns:p14="http://schemas.microsoft.com/office/powerpoint/2010/main" val="29575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RESULTADOS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2DA7AC8-99AE-F249-8D40-35CC0788285C}"/>
              </a:ext>
            </a:extLst>
          </p:cNvPr>
          <p:cNvSpPr txBox="1"/>
          <p:nvPr/>
        </p:nvSpPr>
        <p:spPr>
          <a:xfrm>
            <a:off x="1466056" y="2530511"/>
            <a:ext cx="16078200" cy="1549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Inserir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print da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 o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sumário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artigos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encontrados</a:t>
            </a: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036C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64972A72-78B1-2C40-BC50-C1B0FD34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3556" y="10142835"/>
            <a:ext cx="8805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(La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Rovere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MT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2002; </a:t>
            </a:r>
            <a:r>
              <a:rPr lang="pt-BR" altLang="pt-BR" sz="2400" i="1" dirty="0" err="1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Braith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RW</a:t>
            </a:r>
            <a:r>
              <a:rPr lang="en-US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et al., </a:t>
            </a:r>
            <a:r>
              <a:rPr lang="pt-BR" altLang="pt-BR" sz="2400" i="1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2003)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438F5B-EA71-E64B-A17C-D58D90111C0C}"/>
              </a:ext>
            </a:extLst>
          </p:cNvPr>
          <p:cNvSpPr txBox="1"/>
          <p:nvPr/>
        </p:nvSpPr>
        <p:spPr>
          <a:xfrm>
            <a:off x="2037556" y="3943536"/>
            <a:ext cx="16611600" cy="2884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Obs.: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necessário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artigo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generalista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3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356979"/>
            <a:ext cx="8845777" cy="14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6600" b="1" dirty="0">
                <a:latin typeface="Tahoma" panose="020B0604030504040204" pitchFamily="34" charset="0"/>
              </a:rPr>
              <a:t>CONCLUSÃO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68811766-1CCA-0743-835D-E9FEB0C5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729" y="312034"/>
            <a:ext cx="114425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r>
              <a:rPr lang="pt-BR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Título</a:t>
            </a:r>
            <a:r>
              <a:rPr lang="en-US" altLang="pt-BR" sz="2000" b="1" dirty="0">
                <a:latin typeface="Tahoma" panose="020B0604030504040204" pitchFamily="34" charset="0"/>
              </a:rPr>
              <a:t> </a:t>
            </a:r>
            <a:r>
              <a:rPr lang="en-US" altLang="pt-BR" sz="2000" b="1" dirty="0" err="1">
                <a:latin typeface="Tahoma" panose="020B0604030504040204" pitchFamily="34" charset="0"/>
              </a:rPr>
              <a:t>Resumido</a:t>
            </a:r>
            <a:r>
              <a:rPr lang="en-US" altLang="pt-BR" sz="2000" b="1" dirty="0">
                <a:latin typeface="Tahoma" panose="020B0604030504040204" pitchFamily="34" charset="0"/>
              </a:rPr>
              <a:t> do </a:t>
            </a:r>
            <a:r>
              <a:rPr lang="en-US" altLang="pt-BR" sz="2000" b="1" dirty="0" err="1">
                <a:latin typeface="Tahoma" panose="020B0604030504040204" pitchFamily="34" charset="0"/>
              </a:rPr>
              <a:t>Trabalho</a:t>
            </a:r>
            <a:endParaRPr lang="pt-BR" altLang="pt-BR" sz="2000" b="1" dirty="0">
              <a:latin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Tahoma" panose="020B0604030504040204" pitchFamily="34" charset="0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97ACF585-86E1-274D-81DE-8D8920AB7123}"/>
              </a:ext>
            </a:extLst>
          </p:cNvPr>
          <p:cNvSpPr txBox="1"/>
          <p:nvPr/>
        </p:nvSpPr>
        <p:spPr>
          <a:xfrm>
            <a:off x="1466056" y="3108829"/>
            <a:ext cx="16078200" cy="321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</p:spTree>
    <p:extLst>
      <p:ext uri="{BB962C8B-B14F-4D97-AF65-F5344CB8AC3E}">
        <p14:creationId xmlns:p14="http://schemas.microsoft.com/office/powerpoint/2010/main" val="4371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-26560" y="9510098"/>
            <a:ext cx="19036871" cy="119302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-6321863"/>
            <a:ext cx="19019117" cy="76202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887F5A7-8C1B-7349-97C1-0883499BBD61}"/>
              </a:ext>
            </a:extLst>
          </p:cNvPr>
          <p:cNvSpPr/>
          <p:nvPr/>
        </p:nvSpPr>
        <p:spPr>
          <a:xfrm rot="10800000" flipH="1" flipV="1">
            <a:off x="-19844" y="-622299"/>
            <a:ext cx="19036871" cy="919084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Text Box 202">
            <a:extLst>
              <a:ext uri="{FF2B5EF4-FFF2-40B4-BE49-F238E27FC236}">
                <a16:creationId xmlns:a16="http://schemas.microsoft.com/office/drawing/2014/main" id="{A5C0247B-C8B9-844A-A48D-7C29567E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154" y="3644059"/>
            <a:ext cx="13089224" cy="2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pt-BR" altLang="pt-BR" sz="11500" b="1" dirty="0">
                <a:latin typeface="Tahoma" panose="020B0604030504040204" pitchFamily="34" charset="0"/>
              </a:rPr>
              <a:t>OBRIGADO(A) !!!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057B4798-A51C-DF48-A3C3-86A266A3C465}"/>
              </a:ext>
            </a:extLst>
          </p:cNvPr>
          <p:cNvSpPr/>
          <p:nvPr/>
        </p:nvSpPr>
        <p:spPr>
          <a:xfrm>
            <a:off x="170656" y="172340"/>
            <a:ext cx="3619500" cy="2273299"/>
          </a:xfrm>
          <a:custGeom>
            <a:avLst/>
            <a:gdLst/>
            <a:ahLst/>
            <a:cxnLst/>
            <a:rect l="l" t="t" r="r" b="b"/>
            <a:pathLst>
              <a:path w="2553794" h="1876010">
                <a:moveTo>
                  <a:pt x="0" y="0"/>
                </a:moveTo>
                <a:lnTo>
                  <a:pt x="2553794" y="0"/>
                </a:lnTo>
                <a:lnTo>
                  <a:pt x="2553794" y="1876010"/>
                </a:lnTo>
                <a:lnTo>
                  <a:pt x="0" y="18760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B5AD28C8-5F04-DD4A-905F-5A0CC0975E09}"/>
              </a:ext>
            </a:extLst>
          </p:cNvPr>
          <p:cNvSpPr/>
          <p:nvPr/>
        </p:nvSpPr>
        <p:spPr>
          <a:xfrm>
            <a:off x="15296356" y="19788"/>
            <a:ext cx="3364493" cy="2194235"/>
          </a:xfrm>
          <a:custGeom>
            <a:avLst/>
            <a:gdLst/>
            <a:ahLst/>
            <a:cxnLst/>
            <a:rect l="l" t="t" r="r" b="b"/>
            <a:pathLst>
              <a:path w="3364493" h="2194235">
                <a:moveTo>
                  <a:pt x="0" y="0"/>
                </a:moveTo>
                <a:lnTo>
                  <a:pt x="3364494" y="0"/>
                </a:lnTo>
                <a:lnTo>
                  <a:pt x="3364494" y="2194235"/>
                </a:lnTo>
                <a:lnTo>
                  <a:pt x="0" y="21942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9D0D80-A4AA-5648-883D-0A2BC1E72719}"/>
              </a:ext>
            </a:extLst>
          </p:cNvPr>
          <p:cNvSpPr txBox="1"/>
          <p:nvPr/>
        </p:nvSpPr>
        <p:spPr>
          <a:xfrm>
            <a:off x="4845972" y="2722571"/>
            <a:ext cx="9579934" cy="915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integrantes do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jaleco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opcional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F6D7811-E24D-5B42-AFF5-F8DC0623C4F1}"/>
              </a:ext>
            </a:extLst>
          </p:cNvPr>
          <p:cNvSpPr txBox="1"/>
          <p:nvPr/>
        </p:nvSpPr>
        <p:spPr>
          <a:xfrm>
            <a:off x="4856956" y="6463681"/>
            <a:ext cx="9579934" cy="915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institucional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um dos integrantes do </a:t>
            </a:r>
            <a:r>
              <a:rPr lang="en-US" sz="3200" dirty="0" err="1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</a:t>
            </a:r>
            <a:r>
              <a:rPr lang="en-US" sz="3200" dirty="0">
                <a:solidFill>
                  <a:srgbClr val="036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4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381</Words>
  <Application>Microsoft Macintosh PowerPoint</Application>
  <PresentationFormat>Personalizar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Calibri</vt:lpstr>
      <vt:lpstr>Arial</vt:lpstr>
      <vt:lpstr>Tahoma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Alemanha</dc:title>
  <cp:lastModifiedBy>Ana Paula Ferreira</cp:lastModifiedBy>
  <cp:revision>6</cp:revision>
  <dcterms:created xsi:type="dcterms:W3CDTF">2006-08-16T00:00:00Z</dcterms:created>
  <dcterms:modified xsi:type="dcterms:W3CDTF">2023-11-08T15:20:51Z</dcterms:modified>
  <dc:identifier>DAFuhKe3NDs</dc:identifier>
</cp:coreProperties>
</file>